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B4314-5896-3E4D-8EC4-D6DC6ACCD44D}" type="datetimeFigureOut">
              <a:rPr lang="da-DK" smtClean="0"/>
              <a:t>02/01/2017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BCB1-9DC4-D14A-A7B1-DE694CFC43C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44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9144000" cy="61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Skærmshow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Andsbjerg Larsen</dc:creator>
  <cp:lastModifiedBy>Hanne Høgild</cp:lastModifiedBy>
  <cp:revision>1</cp:revision>
  <dcterms:created xsi:type="dcterms:W3CDTF">2016-12-21T14:38:12Z</dcterms:created>
  <dcterms:modified xsi:type="dcterms:W3CDTF">2017-01-02T08:58:14Z</dcterms:modified>
</cp:coreProperties>
</file>