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42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224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95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74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227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85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945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80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72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04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8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1D1E-454F-2842-9668-0EA767579885}" type="datetimeFigureOut">
              <a:rPr lang="da-DK" smtClean="0"/>
              <a:t>29.04.2022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B4AE-809F-2940-A217-8F64E125FB1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873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8129431-ED83-1243-9FFA-AAADAF7549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627" y="1394524"/>
            <a:ext cx="8082744" cy="40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0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786C430-3553-344A-9449-2D4899041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2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vektorgrafik&#10;&#10;Automatisk genereret beskrivelse">
            <a:extLst>
              <a:ext uri="{FF2B5EF4-FFF2-40B4-BE49-F238E27FC236}">
                <a16:creationId xmlns:a16="http://schemas.microsoft.com/office/drawing/2014/main" id="{7A2C6897-9F6D-C748-AF9F-D8C16861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7A7759-77E2-4F4E-9F98-B513BBE4D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63853"/>
            <a:ext cx="8178799" cy="41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38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DFB2B99-7C29-434C-815C-9F8F5B7B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2600" y="1374650"/>
            <a:ext cx="8178799" cy="410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56DF5F2-7541-DF4B-B433-3996144F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3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40270CF-2A2C-5C45-B94E-CE3055F28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18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56F27B3-9E45-BA42-A5F6-F2A741F6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2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BAF4678-9DFB-9645-9B44-3821B5F14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84301"/>
            <a:ext cx="8178799" cy="40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4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skærmbillede&#10;&#10;Automatisk genereret beskrivelse">
            <a:extLst>
              <a:ext uri="{FF2B5EF4-FFF2-40B4-BE49-F238E27FC236}">
                <a16:creationId xmlns:a16="http://schemas.microsoft.com/office/drawing/2014/main" id="{4DC90E29-0C96-394B-AA30-1F586887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63853"/>
            <a:ext cx="8178799" cy="413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6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792FC1C-E138-5144-B348-F3A78D2F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5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9789294-A80D-4744-8CA8-99B6AF6D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82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926C88A-2A75-7B4D-BE75-E46081659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8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FBAF2E4-092A-2E45-9DB4-0E04EA9F5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84301"/>
            <a:ext cx="8178799" cy="40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1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5D28776B-1170-CF4F-BE06-CF3EF6BF7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53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626760-89C8-674A-8E3A-9C7A76A1F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94524"/>
            <a:ext cx="8178799" cy="40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8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7FD8C2-48C0-0F42-9069-3CD9B76C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3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EF652B8-6E10-DC48-A919-7660DF63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2600" y="1370361"/>
            <a:ext cx="8178799" cy="41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A89FF2-3CA9-1448-BACC-ECB235AEF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9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EFDD2E-EFE4-3C4C-AE73-B8099184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74076"/>
            <a:ext cx="8178799" cy="410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Macintosh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Andsbjerg Larsen</dc:creator>
  <cp:lastModifiedBy>Finn Andsbjerg Larsen</cp:lastModifiedBy>
  <cp:revision>2</cp:revision>
  <dcterms:created xsi:type="dcterms:W3CDTF">2022-03-24T10:48:56Z</dcterms:created>
  <dcterms:modified xsi:type="dcterms:W3CDTF">2022-04-29T10:06:27Z</dcterms:modified>
</cp:coreProperties>
</file>