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79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80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43"/>
    <p:restoredTop sz="96327"/>
  </p:normalViewPr>
  <p:slideViewPr>
    <p:cSldViewPr snapToGrid="0" snapToObjects="1">
      <p:cViewPr varScale="1">
        <p:scale>
          <a:sx n="122" d="100"/>
          <a:sy n="122" d="100"/>
        </p:scale>
        <p:origin x="69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C3EDC-B299-4544-B79C-B26BF8AA5E08}" type="datetimeFigureOut">
              <a:rPr lang="da-DK" smtClean="0"/>
              <a:t>21.03.2022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1FC9-400A-3F46-AC2A-1CEEDFF024D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69625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C3EDC-B299-4544-B79C-B26BF8AA5E08}" type="datetimeFigureOut">
              <a:rPr lang="da-DK" smtClean="0"/>
              <a:t>21.03.2022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1FC9-400A-3F46-AC2A-1CEEDFF024D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70074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C3EDC-B299-4544-B79C-B26BF8AA5E08}" type="datetimeFigureOut">
              <a:rPr lang="da-DK" smtClean="0"/>
              <a:t>21.03.2022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1FC9-400A-3F46-AC2A-1CEEDFF024D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8808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C3EDC-B299-4544-B79C-B26BF8AA5E08}" type="datetimeFigureOut">
              <a:rPr lang="da-DK" smtClean="0"/>
              <a:t>21.03.2022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1FC9-400A-3F46-AC2A-1CEEDFF024D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82204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C3EDC-B299-4544-B79C-B26BF8AA5E08}" type="datetimeFigureOut">
              <a:rPr lang="da-DK" smtClean="0"/>
              <a:t>21.03.2022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1FC9-400A-3F46-AC2A-1CEEDFF024D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43271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C3EDC-B299-4544-B79C-B26BF8AA5E08}" type="datetimeFigureOut">
              <a:rPr lang="da-DK" smtClean="0"/>
              <a:t>21.03.2022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1FC9-400A-3F46-AC2A-1CEEDFF024D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91865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C3EDC-B299-4544-B79C-B26BF8AA5E08}" type="datetimeFigureOut">
              <a:rPr lang="da-DK" smtClean="0"/>
              <a:t>21.03.2022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1FC9-400A-3F46-AC2A-1CEEDFF024D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31640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C3EDC-B299-4544-B79C-B26BF8AA5E08}" type="datetimeFigureOut">
              <a:rPr lang="da-DK" smtClean="0"/>
              <a:t>21.03.2022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1FC9-400A-3F46-AC2A-1CEEDFF024D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06993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C3EDC-B299-4544-B79C-B26BF8AA5E08}" type="datetimeFigureOut">
              <a:rPr lang="da-DK" smtClean="0"/>
              <a:t>21.03.2022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1FC9-400A-3F46-AC2A-1CEEDFF024D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1881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C3EDC-B299-4544-B79C-B26BF8AA5E08}" type="datetimeFigureOut">
              <a:rPr lang="da-DK" smtClean="0"/>
              <a:t>21.03.2022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1FC9-400A-3F46-AC2A-1CEEDFF024D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79835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C3EDC-B299-4544-B79C-B26BF8AA5E08}" type="datetimeFigureOut">
              <a:rPr lang="da-DK" smtClean="0"/>
              <a:t>21.03.2022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1FC9-400A-3F46-AC2A-1CEEDFF024D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69111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C3EDC-B299-4544-B79C-B26BF8AA5E08}" type="datetimeFigureOut">
              <a:rPr lang="da-DK" smtClean="0"/>
              <a:t>21.03.2022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31FC9-400A-3F46-AC2A-1CEEDFF024D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00369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1D7E2E48-CBF8-E640-88D3-0DCA3220A2C4}"/>
              </a:ext>
            </a:extLst>
          </p:cNvPr>
          <p:cNvSpPr txBox="1"/>
          <p:nvPr/>
        </p:nvSpPr>
        <p:spPr>
          <a:xfrm>
            <a:off x="2217683" y="1975945"/>
            <a:ext cx="47296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400" b="1" dirty="0">
                <a:solidFill>
                  <a:schemeClr val="bg1"/>
                </a:solidFill>
              </a:rPr>
              <a:t>Trosbekendelsen </a:t>
            </a:r>
          </a:p>
          <a:p>
            <a:pPr algn="ctr"/>
            <a:r>
              <a:rPr lang="da-DK" sz="4400" b="1" dirty="0">
                <a:solidFill>
                  <a:schemeClr val="bg1"/>
                </a:solidFill>
              </a:rPr>
              <a:t>i billeder</a:t>
            </a:r>
          </a:p>
        </p:txBody>
      </p:sp>
    </p:spTree>
    <p:extLst>
      <p:ext uri="{BB962C8B-B14F-4D97-AF65-F5344CB8AC3E}">
        <p14:creationId xmlns:p14="http://schemas.microsoft.com/office/powerpoint/2010/main" val="1089490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04EBCB12-09E6-FB41-9776-60F324483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205" y="0"/>
            <a:ext cx="68795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983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74491D52-66F2-A945-9421-5C8CD1F4D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577" y="0"/>
            <a:ext cx="68868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323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kæde, vektorgrafik&#10;&#10;Automatisk genereret beskrivelse">
            <a:extLst>
              <a:ext uri="{FF2B5EF4-FFF2-40B4-BE49-F238E27FC236}">
                <a16:creationId xmlns:a16="http://schemas.microsoft.com/office/drawing/2014/main" id="{64B6F5C0-35A8-BB49-82B6-640A291F3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166" y="0"/>
            <a:ext cx="68436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536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948B36EC-DA54-894D-A17E-F61E35030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228" y="0"/>
            <a:ext cx="68795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650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&#10;&#10;Automatisk genereret beskrivelse">
            <a:extLst>
              <a:ext uri="{FF2B5EF4-FFF2-40B4-BE49-F238E27FC236}">
                <a16:creationId xmlns:a16="http://schemas.microsoft.com/office/drawing/2014/main" id="{A1FF06D8-1650-E84A-9EAD-F15BA0F50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479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vektorgrafik&#10;&#10;Automatisk genereret beskrivelse">
            <a:extLst>
              <a:ext uri="{FF2B5EF4-FFF2-40B4-BE49-F238E27FC236}">
                <a16:creationId xmlns:a16="http://schemas.microsoft.com/office/drawing/2014/main" id="{9C10D8F5-1C55-A24C-8742-CA5BB2146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804" y="0"/>
            <a:ext cx="68723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251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transport, luftfartøj, ballon&#10;&#10;Automatisk genereret beskrivelse">
            <a:extLst>
              <a:ext uri="{FF2B5EF4-FFF2-40B4-BE49-F238E27FC236}">
                <a16:creationId xmlns:a16="http://schemas.microsoft.com/office/drawing/2014/main" id="{B400A8F5-5914-1248-AE43-E90BAAF81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405" y="0"/>
            <a:ext cx="6865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779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legetøj, farverig&#10;&#10;Automatisk genereret beskrivelse">
            <a:extLst>
              <a:ext uri="{FF2B5EF4-FFF2-40B4-BE49-F238E27FC236}">
                <a16:creationId xmlns:a16="http://schemas.microsoft.com/office/drawing/2014/main" id="{49F1558E-DE81-644F-A5C5-B3BD1CC9F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173" y="0"/>
            <a:ext cx="68436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2186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avis&#10;&#10;Automatisk genereret beskrivelse">
            <a:extLst>
              <a:ext uri="{FF2B5EF4-FFF2-40B4-BE49-F238E27FC236}">
                <a16:creationId xmlns:a16="http://schemas.microsoft.com/office/drawing/2014/main" id="{F8C1296C-D5C6-0A4E-934C-AF00AF5A8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607" y="0"/>
            <a:ext cx="6886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5653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C05667E2-F9C2-BE4A-A664-723F0658F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405" y="0"/>
            <a:ext cx="6865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406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0A51BE69-58C2-7648-B05E-77C74B7D9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562" y="0"/>
            <a:ext cx="68868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76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lys&#10;&#10;Automatisk genereret beskrivelse">
            <a:extLst>
              <a:ext uri="{FF2B5EF4-FFF2-40B4-BE49-F238E27FC236}">
                <a16:creationId xmlns:a16="http://schemas.microsoft.com/office/drawing/2014/main" id="{0CDDD01B-30FE-B749-925C-8AAE159D0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598" y="0"/>
            <a:ext cx="68508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8047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transport, luftfartøj&#10;&#10;Automatisk genereret beskrivelse">
            <a:extLst>
              <a:ext uri="{FF2B5EF4-FFF2-40B4-BE49-F238E27FC236}">
                <a16:creationId xmlns:a16="http://schemas.microsoft.com/office/drawing/2014/main" id="{0C9A6501-ECD6-B140-AC3F-CDA656FC2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-1051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&#10;&#10;Automatisk genereret beskrivelse">
            <a:extLst>
              <a:ext uri="{FF2B5EF4-FFF2-40B4-BE49-F238E27FC236}">
                <a16:creationId xmlns:a16="http://schemas.microsoft.com/office/drawing/2014/main" id="{99599FE0-12AB-3F4B-8638-3C9068A27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204" y="0"/>
            <a:ext cx="68435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011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F4941C91-DAD7-FF42-B165-605BC5BB7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53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&#10;&#10;Automatisk genereret beskrivelse">
            <a:extLst>
              <a:ext uri="{FF2B5EF4-FFF2-40B4-BE49-F238E27FC236}">
                <a16:creationId xmlns:a16="http://schemas.microsoft.com/office/drawing/2014/main" id="{4C2E8BA4-FF1B-DD43-8AD6-5C598DFDD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760" y="10510"/>
            <a:ext cx="68364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19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347B6DAA-CE58-844C-9A1E-456444FE5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413" y="0"/>
            <a:ext cx="6865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80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vektorgrafik&#10;&#10;Automatisk genereret beskrivelse">
            <a:extLst>
              <a:ext uri="{FF2B5EF4-FFF2-40B4-BE49-F238E27FC236}">
                <a16:creationId xmlns:a16="http://schemas.microsoft.com/office/drawing/2014/main" id="{308AECFB-AF08-4C47-A4D2-B676DB2B4E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2"/>
          <a:stretch/>
        </p:blipFill>
        <p:spPr>
          <a:xfrm>
            <a:off x="1177159" y="0"/>
            <a:ext cx="68310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63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09BF7F9C-7F83-6142-9421-8838DE73B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73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bygning, vindue&#10;&#10;Automatisk genereret beskrivelse">
            <a:extLst>
              <a:ext uri="{FF2B5EF4-FFF2-40B4-BE49-F238E27FC236}">
                <a16:creationId xmlns:a16="http://schemas.microsoft.com/office/drawing/2014/main" id="{490EF814-9BED-5D41-A3E1-1F5A40E17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205" y="0"/>
            <a:ext cx="68795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7471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</TotalTime>
  <Words>3</Words>
  <Application>Microsoft Macintosh PowerPoint</Application>
  <PresentationFormat>Skærmshow (4:3)</PresentationFormat>
  <Paragraphs>2</Paragraphs>
  <Slides>21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Finn Andsbjerg Larsen</dc:creator>
  <cp:lastModifiedBy>Finn Andsbjerg Larsen</cp:lastModifiedBy>
  <cp:revision>4</cp:revision>
  <dcterms:created xsi:type="dcterms:W3CDTF">2022-03-21T07:03:07Z</dcterms:created>
  <dcterms:modified xsi:type="dcterms:W3CDTF">2022-03-21T08:58:39Z</dcterms:modified>
</cp:coreProperties>
</file>