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1" r:id="rId2"/>
    <p:sldId id="259" r:id="rId3"/>
    <p:sldId id="256" r:id="rId4"/>
    <p:sldId id="257" r:id="rId5"/>
    <p:sldId id="258"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F8F8F5"/>
    <a:srgbClr val="EEEC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1487" autoAdjust="0"/>
  </p:normalViewPr>
  <p:slideViewPr>
    <p:cSldViewPr snapToGrid="0" snapToObjects="1">
      <p:cViewPr varScale="1">
        <p:scale>
          <a:sx n="125" d="100"/>
          <a:sy n="125" d="100"/>
        </p:scale>
        <p:origin x="70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BE7787-61B2-AD4F-BA07-D9C38D00EE1B}" type="datetimeFigureOut">
              <a:rPr lang="da-DK" smtClean="0"/>
              <a:t>29/11/2017</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16943E-A0B5-534D-B9B8-A137E3BA5E4C}" type="slidenum">
              <a:rPr lang="da-DK" smtClean="0"/>
              <a:t>‹nr.›</a:t>
            </a:fld>
            <a:endParaRPr lang="da-DK"/>
          </a:p>
        </p:txBody>
      </p:sp>
    </p:spTree>
    <p:extLst>
      <p:ext uri="{BB962C8B-B14F-4D97-AF65-F5344CB8AC3E}">
        <p14:creationId xmlns:p14="http://schemas.microsoft.com/office/powerpoint/2010/main" val="80827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0F9D44-285B-EF46-8346-843EA727829D}" type="datetimeFigureOut">
              <a:rPr lang="da-DK" smtClean="0"/>
              <a:t>29/11/2017</a:t>
            </a:fld>
            <a:endParaRPr lang="da-DK"/>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F7226A-3B14-E24E-81A5-FB56F8168777}" type="slidenum">
              <a:rPr lang="da-DK" smtClean="0"/>
              <a:t>‹nr.›</a:t>
            </a:fld>
            <a:endParaRPr lang="da-DK"/>
          </a:p>
        </p:txBody>
      </p:sp>
    </p:spTree>
    <p:extLst>
      <p:ext uri="{BB962C8B-B14F-4D97-AF65-F5344CB8AC3E}">
        <p14:creationId xmlns:p14="http://schemas.microsoft.com/office/powerpoint/2010/main" val="822082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77F7226A-3B14-E24E-81A5-FB56F8168777}" type="slidenum">
              <a:rPr lang="da-DK" smtClean="0"/>
              <a:t>5</a:t>
            </a:fld>
            <a:endParaRPr lang="da-DK"/>
          </a:p>
        </p:txBody>
      </p:sp>
    </p:spTree>
    <p:extLst>
      <p:ext uri="{BB962C8B-B14F-4D97-AF65-F5344CB8AC3E}">
        <p14:creationId xmlns:p14="http://schemas.microsoft.com/office/powerpoint/2010/main" val="198093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a-DK" smtClean="0"/>
              <a:t>Klik for at redigere i masteren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masteren</a:t>
            </a:r>
            <a:endParaRPr lang="en-US"/>
          </a:p>
        </p:txBody>
      </p:sp>
      <p:sp>
        <p:nvSpPr>
          <p:cNvPr id="3" name="Vertical Text Placeholder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a-DK" smtClean="0"/>
              <a:t>Klik for at redigere i masteren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masteren</a:t>
            </a:r>
            <a:endParaRPr lang="en-US"/>
          </a:p>
        </p:txBody>
      </p:sp>
      <p:sp>
        <p:nvSpPr>
          <p:cNvPr id="3" name="Content Placeholder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Date Placeholder 3"/>
          <p:cNvSpPr>
            <a:spLocks noGrp="1"/>
          </p:cNvSpPr>
          <p:nvPr>
            <p:ph type="dt" sz="half" idx="10"/>
          </p:nvPr>
        </p:nvSpPr>
        <p:spPr/>
        <p:txBody>
          <a:bodyPr/>
          <a:lstStyle/>
          <a:p>
            <a:fld id="{6BFECD78-3C8E-49F2-8FAB-59489D168ABB}" type="datetimeFigureOut">
              <a:rPr lang="en-US" smtClean="0"/>
              <a:t>11/29/17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masteren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11/29/17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masteren</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11/29/17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11/29/17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Date Placeholder 4"/>
          <p:cNvSpPr>
            <a:spLocks noGrp="1"/>
          </p:cNvSpPr>
          <p:nvPr>
            <p:ph type="dt" sz="half" idx="10"/>
          </p:nvPr>
        </p:nvSpPr>
        <p:spPr/>
        <p:txBody>
          <a:bodyPr/>
          <a:lstStyle/>
          <a:p>
            <a:fld id="{6BFECD78-3C8E-49F2-8FAB-59489D168ABB}" type="datetimeFigureOut">
              <a:rPr lang="en-US" smtClean="0"/>
              <a:t>11/29/17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Træk billede til pladsholder, eller klik på symbol for at tilføje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Date Placeholder 4"/>
          <p:cNvSpPr>
            <a:spLocks noGrp="1"/>
          </p:cNvSpPr>
          <p:nvPr>
            <p:ph type="dt" sz="half" idx="10"/>
          </p:nvPr>
        </p:nvSpPr>
        <p:spPr/>
        <p:txBody>
          <a:bodyPr/>
          <a:lstStyle/>
          <a:p>
            <a:fld id="{6BFECD78-3C8E-49F2-8FAB-59489D168ABB}" type="datetimeFigureOut">
              <a:rPr lang="en-US" smtClean="0"/>
              <a:t>11/29/17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11/29/17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‹nr.›</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3489" y="1414501"/>
            <a:ext cx="8229600" cy="1143000"/>
          </a:xfrm>
        </p:spPr>
        <p:txBody>
          <a:bodyPr/>
          <a:lstStyle/>
          <a:p>
            <a:r>
              <a:rPr lang="da-DK" b="1" dirty="0" smtClean="0">
                <a:solidFill>
                  <a:schemeClr val="bg1"/>
                </a:solidFill>
              </a:rPr>
              <a:t>Hvem er du i Juleevangeliet?</a:t>
            </a:r>
            <a:endParaRPr lang="da-DK" b="1" dirty="0">
              <a:solidFill>
                <a:schemeClr val="bg1"/>
              </a:solidFill>
            </a:endParaRPr>
          </a:p>
        </p:txBody>
      </p:sp>
      <p:pic>
        <p:nvPicPr>
          <p:cNvPr id="3" name="Billed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2842" y="1512866"/>
            <a:ext cx="4380404" cy="5843390"/>
          </a:xfrm>
          <a:prstGeom prst="rect">
            <a:avLst/>
          </a:prstGeom>
        </p:spPr>
      </p:pic>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419" y="1818548"/>
            <a:ext cx="3843229" cy="5126807"/>
          </a:xfrm>
          <a:prstGeom prst="rect">
            <a:avLst/>
          </a:prstGeom>
        </p:spPr>
      </p:pic>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67998" y="985838"/>
            <a:ext cx="4691380" cy="6258227"/>
          </a:xfrm>
          <a:prstGeom prst="rect">
            <a:avLst/>
          </a:prstGeom>
        </p:spPr>
      </p:pic>
      <p:pic>
        <p:nvPicPr>
          <p:cNvPr id="8" name="Billed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78679" y="117394"/>
            <a:ext cx="1379220" cy="1512506"/>
          </a:xfrm>
          <a:prstGeom prst="rect">
            <a:avLst/>
          </a:prstGeom>
        </p:spPr>
      </p:pic>
    </p:spTree>
    <p:extLst>
      <p:ext uri="{BB962C8B-B14F-4D97-AF65-F5344CB8AC3E}">
        <p14:creationId xmlns:p14="http://schemas.microsoft.com/office/powerpoint/2010/main" val="2868368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a-DK" sz="2800" b="1" dirty="0">
                <a:solidFill>
                  <a:schemeClr val="bg1"/>
                </a:solidFill>
                <a:latin typeface="Verdana"/>
                <a:cs typeface="Verdana"/>
              </a:rPr>
              <a:t>Har du </a:t>
            </a:r>
            <a:r>
              <a:rPr lang="da-DK" sz="2800" b="1" dirty="0" smtClean="0">
                <a:solidFill>
                  <a:schemeClr val="bg1"/>
                </a:solidFill>
                <a:latin typeface="Verdana"/>
                <a:cs typeface="Verdana"/>
              </a:rPr>
              <a:t>svaret JA til flest 1’ere </a:t>
            </a:r>
            <a:r>
              <a:rPr lang="da-DK" sz="2800" b="1" dirty="0">
                <a:solidFill>
                  <a:schemeClr val="bg1"/>
                </a:solidFill>
                <a:latin typeface="Verdana"/>
                <a:cs typeface="Verdana"/>
              </a:rPr>
              <a:t>er du et </a:t>
            </a:r>
            <a:r>
              <a:rPr lang="da-DK" sz="2800" b="1" dirty="0" smtClean="0">
                <a:solidFill>
                  <a:schemeClr val="bg1"/>
                </a:solidFill>
                <a:latin typeface="Verdana"/>
                <a:cs typeface="Verdana"/>
              </a:rPr>
              <a:t>æsel </a:t>
            </a:r>
            <a:r>
              <a:rPr lang="da-DK" sz="2800" b="1" dirty="0">
                <a:solidFill>
                  <a:schemeClr val="bg1"/>
                </a:solidFill>
                <a:latin typeface="Verdana"/>
                <a:cs typeface="Verdana"/>
              </a:rPr>
              <a:t>i juleevangeliet:</a:t>
            </a:r>
            <a:r>
              <a:rPr lang="da-DK" sz="2800" dirty="0">
                <a:solidFill>
                  <a:schemeClr val="bg1"/>
                </a:solidFill>
                <a:latin typeface="Verdana"/>
                <a:cs typeface="Verdana"/>
              </a:rPr>
              <a:t/>
            </a:r>
            <a:br>
              <a:rPr lang="da-DK" sz="2800" dirty="0">
                <a:solidFill>
                  <a:schemeClr val="bg1"/>
                </a:solidFill>
                <a:latin typeface="Verdana"/>
                <a:cs typeface="Verdana"/>
              </a:rPr>
            </a:br>
            <a:endParaRPr lang="da-DK" sz="2800" dirty="0">
              <a:solidFill>
                <a:schemeClr val="bg1"/>
              </a:solidFill>
              <a:latin typeface="Verdana"/>
              <a:cs typeface="Verdana"/>
            </a:endParaRPr>
          </a:p>
        </p:txBody>
      </p:sp>
      <p:sp>
        <p:nvSpPr>
          <p:cNvPr id="9" name="Rektangel 8"/>
          <p:cNvSpPr/>
          <p:nvPr/>
        </p:nvSpPr>
        <p:spPr>
          <a:xfrm>
            <a:off x="670143" y="1251871"/>
            <a:ext cx="2589365" cy="2585323"/>
          </a:xfrm>
          <a:prstGeom prst="rect">
            <a:avLst/>
          </a:prstGeom>
          <a:effectLst>
            <a:outerShdw dist="50800" sx="1000" sy="1000" algn="ctr" rotWithShape="0">
              <a:schemeClr val="tx1"/>
            </a:outerShdw>
          </a:effectLst>
        </p:spPr>
        <p:txBody>
          <a:bodyPr wrap="square">
            <a:spAutoFit/>
          </a:bodyPr>
          <a:lstStyle/>
          <a:p>
            <a:r>
              <a:rPr lang="da-DK" dirty="0">
                <a:solidFill>
                  <a:schemeClr val="bg1"/>
                </a:solidFill>
              </a:rPr>
              <a:t>Æslers foretrukne beskæftigelse er at æde, skide og sove. </a:t>
            </a:r>
          </a:p>
          <a:p>
            <a:r>
              <a:rPr lang="da-DK" dirty="0">
                <a:solidFill>
                  <a:schemeClr val="bg1"/>
                </a:solidFill>
              </a:rPr>
              <a:t>Sagt på en anden måde er du mest optaget af fysisk at overleve.</a:t>
            </a:r>
          </a:p>
          <a:p>
            <a:endParaRPr lang="da-DK" dirty="0" smtClean="0">
              <a:solidFill>
                <a:schemeClr val="bg1"/>
              </a:solidFill>
              <a:effectLst>
                <a:outerShdw blurRad="50800" dist="50800" dir="5400000" algn="ctr" rotWithShape="0">
                  <a:schemeClr val="bg1"/>
                </a:outerShdw>
              </a:effectLst>
            </a:endParaRPr>
          </a:p>
          <a:p>
            <a:r>
              <a:rPr lang="da-DK" b="1" dirty="0">
                <a:solidFill>
                  <a:schemeClr val="bg1"/>
                </a:solidFill>
              </a:rPr>
              <a:t>Julen</a:t>
            </a:r>
            <a:r>
              <a:rPr lang="da-DK" b="1" dirty="0" smtClean="0">
                <a:solidFill>
                  <a:schemeClr val="bg1"/>
                </a:solidFill>
                <a:effectLst>
                  <a:outerShdw blurRad="50800" dist="50800" dir="5400000" algn="ctr" rotWithShape="0">
                    <a:schemeClr val="bg1"/>
                  </a:outerShdw>
                </a:effectLst>
              </a:rPr>
              <a:t> </a:t>
            </a:r>
            <a:r>
              <a:rPr lang="da-DK" b="1" dirty="0">
                <a:solidFill>
                  <a:schemeClr val="bg1"/>
                </a:solidFill>
              </a:rPr>
              <a:t>handler for dig om at spise og få gaver.</a:t>
            </a:r>
          </a:p>
        </p:txBody>
      </p:sp>
      <p:pic>
        <p:nvPicPr>
          <p:cNvPr id="4" name="Bille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316" y="-1202472"/>
            <a:ext cx="7818729" cy="10430062"/>
          </a:xfrm>
          <a:prstGeom prst="rect">
            <a:avLst/>
          </a:prstGeom>
        </p:spPr>
      </p:pic>
    </p:spTree>
    <p:extLst>
      <p:ext uri="{BB962C8B-B14F-4D97-AF65-F5344CB8AC3E}">
        <p14:creationId xmlns:p14="http://schemas.microsoft.com/office/powerpoint/2010/main" val="2781696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33193"/>
            <a:ext cx="7772400" cy="1470025"/>
          </a:xfrm>
        </p:spPr>
        <p:txBody>
          <a:bodyPr>
            <a:noAutofit/>
          </a:bodyPr>
          <a:lstStyle/>
          <a:p>
            <a:pPr algn="l"/>
            <a:r>
              <a:rPr lang="da-DK" sz="2800" b="1" dirty="0" smtClean="0">
                <a:solidFill>
                  <a:schemeClr val="bg1"/>
                </a:solidFill>
                <a:latin typeface="Verdana"/>
                <a:ea typeface="Calibri"/>
                <a:cs typeface="Times New Roman"/>
              </a:rPr>
              <a:t>Har du svaret JA til flest 2’ere </a:t>
            </a:r>
            <a:r>
              <a:rPr lang="da-DK" sz="2800" b="1" dirty="0">
                <a:solidFill>
                  <a:schemeClr val="bg1"/>
                </a:solidFill>
                <a:latin typeface="Verdana"/>
                <a:ea typeface="Calibri"/>
                <a:cs typeface="Times New Roman"/>
              </a:rPr>
              <a:t>er du en hyrde i juleevangeliet:</a:t>
            </a:r>
            <a:r>
              <a:rPr lang="da-DK" dirty="0">
                <a:solidFill>
                  <a:schemeClr val="bg1"/>
                </a:solidFill>
                <a:latin typeface="Verdana"/>
                <a:ea typeface="Calibri"/>
                <a:cs typeface="Times New Roman"/>
              </a:rPr>
              <a:t/>
            </a:r>
            <a:br>
              <a:rPr lang="da-DK" dirty="0">
                <a:solidFill>
                  <a:schemeClr val="bg1"/>
                </a:solidFill>
                <a:latin typeface="Verdana"/>
                <a:ea typeface="Calibri"/>
                <a:cs typeface="Times New Roman"/>
              </a:rPr>
            </a:br>
            <a:endParaRPr lang="da-DK" dirty="0">
              <a:solidFill>
                <a:schemeClr val="bg1"/>
              </a:solidFill>
            </a:endParaRPr>
          </a:p>
        </p:txBody>
      </p:sp>
      <p:sp>
        <p:nvSpPr>
          <p:cNvPr id="6" name="Rektangel 5"/>
          <p:cNvSpPr/>
          <p:nvPr/>
        </p:nvSpPr>
        <p:spPr>
          <a:xfrm>
            <a:off x="685800" y="1614246"/>
            <a:ext cx="2632414" cy="4247317"/>
          </a:xfrm>
          <a:prstGeom prst="rect">
            <a:avLst/>
          </a:prstGeom>
        </p:spPr>
        <p:txBody>
          <a:bodyPr wrap="square">
            <a:spAutoFit/>
          </a:bodyPr>
          <a:lstStyle/>
          <a:p>
            <a:r>
              <a:rPr lang="da-DK" dirty="0">
                <a:solidFill>
                  <a:schemeClr val="bg1"/>
                </a:solidFill>
              </a:rPr>
              <a:t>Hyrderne var jævne folk, der i et tæt fællesskab levede i naturen og med naturen. De klarede sig selvom de var fattige. De fulgte naturens gang og lyttede meget til det de så og </a:t>
            </a:r>
            <a:r>
              <a:rPr lang="da-DK" dirty="0" smtClean="0">
                <a:solidFill>
                  <a:schemeClr val="bg1"/>
                </a:solidFill>
              </a:rPr>
              <a:t>oplevede. </a:t>
            </a:r>
          </a:p>
          <a:p>
            <a:r>
              <a:rPr lang="da-DK" dirty="0" smtClean="0">
                <a:solidFill>
                  <a:schemeClr val="bg1"/>
                </a:solidFill>
              </a:rPr>
              <a:t>Naturen </a:t>
            </a:r>
            <a:r>
              <a:rPr lang="da-DK" dirty="0">
                <a:solidFill>
                  <a:schemeClr val="bg1"/>
                </a:solidFill>
              </a:rPr>
              <a:t>kunne give dem svar på meget.</a:t>
            </a:r>
          </a:p>
          <a:p>
            <a:endParaRPr lang="da-DK" dirty="0" smtClean="0">
              <a:solidFill>
                <a:schemeClr val="bg1"/>
              </a:solidFill>
            </a:endParaRPr>
          </a:p>
          <a:p>
            <a:r>
              <a:rPr lang="da-DK" b="1" dirty="0" smtClean="0">
                <a:solidFill>
                  <a:schemeClr val="bg1"/>
                </a:solidFill>
              </a:rPr>
              <a:t>Julen </a:t>
            </a:r>
            <a:r>
              <a:rPr lang="da-DK" b="1" dirty="0">
                <a:solidFill>
                  <a:schemeClr val="bg1"/>
                </a:solidFill>
              </a:rPr>
              <a:t>handler for dig om at være sammen med vennerne og have det </a:t>
            </a:r>
            <a:r>
              <a:rPr lang="da-DK" b="1" dirty="0" smtClean="0">
                <a:solidFill>
                  <a:schemeClr val="bg1"/>
                </a:solidFill>
              </a:rPr>
              <a:t>rart.</a:t>
            </a:r>
            <a:endParaRPr lang="da-DK" b="1" dirty="0">
              <a:solidFill>
                <a:schemeClr val="bg1"/>
              </a:solidFill>
            </a:endParaRPr>
          </a:p>
        </p:txBody>
      </p:sp>
      <p:pic>
        <p:nvPicPr>
          <p:cNvPr id="4" name="Bille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7076" y="-897481"/>
            <a:ext cx="6949684" cy="9270769"/>
          </a:xfrm>
          <a:prstGeom prst="rect">
            <a:avLst/>
          </a:prstGeom>
        </p:spPr>
      </p:pic>
    </p:spTree>
    <p:extLst>
      <p:ext uri="{BB962C8B-B14F-4D97-AF65-F5344CB8AC3E}">
        <p14:creationId xmlns:p14="http://schemas.microsoft.com/office/powerpoint/2010/main" val="3959925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a-DK" sz="2800" b="1" dirty="0">
                <a:solidFill>
                  <a:schemeClr val="bg1"/>
                </a:solidFill>
              </a:rPr>
              <a:t>Har du </a:t>
            </a:r>
            <a:r>
              <a:rPr lang="da-DK" sz="2800" b="1" dirty="0" smtClean="0">
                <a:solidFill>
                  <a:schemeClr val="bg1"/>
                </a:solidFill>
              </a:rPr>
              <a:t>svaret JA til flest 3’ere </a:t>
            </a:r>
            <a:r>
              <a:rPr lang="da-DK" sz="2800" b="1" dirty="0">
                <a:solidFill>
                  <a:schemeClr val="bg1"/>
                </a:solidFill>
              </a:rPr>
              <a:t>er du Josef eller Maria i juleevangeliet:</a:t>
            </a:r>
            <a:r>
              <a:rPr lang="da-DK" sz="2800" dirty="0">
                <a:solidFill>
                  <a:schemeClr val="bg1"/>
                </a:solidFill>
              </a:rPr>
              <a:t/>
            </a:r>
            <a:br>
              <a:rPr lang="da-DK" sz="2800" dirty="0">
                <a:solidFill>
                  <a:schemeClr val="bg1"/>
                </a:solidFill>
              </a:rPr>
            </a:br>
            <a:endParaRPr lang="da-DK" sz="2800" dirty="0">
              <a:solidFill>
                <a:schemeClr val="bg1"/>
              </a:solidFill>
            </a:endParaRPr>
          </a:p>
        </p:txBody>
      </p:sp>
      <p:sp>
        <p:nvSpPr>
          <p:cNvPr id="5" name="Tekstfelt 4"/>
          <p:cNvSpPr txBox="1"/>
          <p:nvPr/>
        </p:nvSpPr>
        <p:spPr>
          <a:xfrm>
            <a:off x="457200" y="1689613"/>
            <a:ext cx="2478435" cy="4524316"/>
          </a:xfrm>
          <a:prstGeom prst="rect">
            <a:avLst/>
          </a:prstGeom>
          <a:noFill/>
        </p:spPr>
        <p:txBody>
          <a:bodyPr wrap="square" rtlCol="0">
            <a:spAutoFit/>
          </a:bodyPr>
          <a:lstStyle/>
          <a:p>
            <a:r>
              <a:rPr lang="da-DK" dirty="0">
                <a:solidFill>
                  <a:schemeClr val="bg1"/>
                </a:solidFill>
              </a:rPr>
              <a:t>For Josef og Maria handlede julen om et barn der var født og deres lille nye familie. Det vigtigste var det de var </a:t>
            </a:r>
            <a:r>
              <a:rPr lang="da-DK" dirty="0" smtClean="0">
                <a:solidFill>
                  <a:schemeClr val="bg1"/>
                </a:solidFill>
              </a:rPr>
              <a:t>sammen om </a:t>
            </a:r>
            <a:r>
              <a:rPr lang="da-DK" dirty="0">
                <a:solidFill>
                  <a:schemeClr val="bg1"/>
                </a:solidFill>
              </a:rPr>
              <a:t>og den glæde som blev båret ind i form af gaver og opmærksomhed til deres lille nyfødte.</a:t>
            </a:r>
          </a:p>
          <a:p>
            <a:endParaRPr lang="da-DK" dirty="0" smtClean="0">
              <a:solidFill>
                <a:schemeClr val="bg1"/>
              </a:solidFill>
            </a:endParaRPr>
          </a:p>
          <a:p>
            <a:r>
              <a:rPr lang="da-DK" b="1" dirty="0" smtClean="0">
                <a:solidFill>
                  <a:schemeClr val="bg1"/>
                </a:solidFill>
              </a:rPr>
              <a:t>Julen </a:t>
            </a:r>
            <a:r>
              <a:rPr lang="da-DK" b="1" dirty="0">
                <a:solidFill>
                  <a:schemeClr val="bg1"/>
                </a:solidFill>
              </a:rPr>
              <a:t>handler for dig om at være sammen med din familie og skabe tryghed.</a:t>
            </a:r>
          </a:p>
          <a:p>
            <a:endParaRPr lang="da-DK" dirty="0"/>
          </a:p>
        </p:txBody>
      </p:sp>
      <p:pic>
        <p:nvPicPr>
          <p:cNvPr id="3" name="Billed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500" y="-1452881"/>
            <a:ext cx="8003540" cy="10676597"/>
          </a:xfrm>
          <a:prstGeom prst="rect">
            <a:avLst/>
          </a:prstGeom>
        </p:spPr>
      </p:pic>
    </p:spTree>
    <p:extLst>
      <p:ext uri="{BB962C8B-B14F-4D97-AF65-F5344CB8AC3E}">
        <p14:creationId xmlns:p14="http://schemas.microsoft.com/office/powerpoint/2010/main" val="932323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a-DK" sz="2800" b="1" dirty="0">
                <a:solidFill>
                  <a:schemeClr val="bg1"/>
                </a:solidFill>
              </a:rPr>
              <a:t>Har </a:t>
            </a:r>
            <a:r>
              <a:rPr lang="da-DK" sz="2800" b="1" dirty="0" smtClean="0">
                <a:solidFill>
                  <a:schemeClr val="bg1"/>
                </a:solidFill>
              </a:rPr>
              <a:t>du svaret JA til flest 4’ere </a:t>
            </a:r>
            <a:r>
              <a:rPr lang="da-DK" sz="2800" b="1" dirty="0">
                <a:solidFill>
                  <a:schemeClr val="bg1"/>
                </a:solidFill>
              </a:rPr>
              <a:t>er du en af de konger der kom med gaver til Jesus barnet:</a:t>
            </a:r>
            <a:r>
              <a:rPr lang="da-DK" sz="2800" dirty="0">
                <a:solidFill>
                  <a:schemeClr val="bg1"/>
                </a:solidFill>
              </a:rPr>
              <a:t/>
            </a:r>
            <a:br>
              <a:rPr lang="da-DK" sz="2800" dirty="0">
                <a:solidFill>
                  <a:schemeClr val="bg1"/>
                </a:solidFill>
              </a:rPr>
            </a:br>
            <a:endParaRPr lang="da-DK" sz="2800" dirty="0">
              <a:solidFill>
                <a:schemeClr val="bg1"/>
              </a:solidFill>
            </a:endParaRPr>
          </a:p>
        </p:txBody>
      </p:sp>
      <p:pic>
        <p:nvPicPr>
          <p:cNvPr id="4" name="Pladsholder til indhol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18148" y="-51878"/>
            <a:ext cx="5968652" cy="7962090"/>
          </a:xfrm>
        </p:spPr>
      </p:pic>
      <p:sp>
        <p:nvSpPr>
          <p:cNvPr id="6" name="Tekstfelt 5"/>
          <p:cNvSpPr txBox="1"/>
          <p:nvPr/>
        </p:nvSpPr>
        <p:spPr>
          <a:xfrm>
            <a:off x="457200" y="1517423"/>
            <a:ext cx="2044855" cy="4524316"/>
          </a:xfrm>
          <a:prstGeom prst="rect">
            <a:avLst/>
          </a:prstGeom>
          <a:noFill/>
        </p:spPr>
        <p:txBody>
          <a:bodyPr wrap="square" rtlCol="0">
            <a:spAutoFit/>
          </a:bodyPr>
          <a:lstStyle/>
          <a:p>
            <a:r>
              <a:rPr lang="da-DK" dirty="0">
                <a:solidFill>
                  <a:schemeClr val="bg1"/>
                </a:solidFill>
              </a:rPr>
              <a:t>Kongerne var rige, men også vidende om hvad der skulle til, for at sikre fred på jord. De havde set et tegn og derfor fulgte de det. De gav gaver for </a:t>
            </a:r>
            <a:r>
              <a:rPr lang="da-DK" dirty="0" smtClean="0">
                <a:solidFill>
                  <a:schemeClr val="bg1"/>
                </a:solidFill>
              </a:rPr>
              <a:t>det </a:t>
            </a:r>
            <a:r>
              <a:rPr lang="da-DK" dirty="0">
                <a:solidFill>
                  <a:schemeClr val="bg1"/>
                </a:solidFill>
              </a:rPr>
              <a:t>betød noget for dem.</a:t>
            </a:r>
          </a:p>
          <a:p>
            <a:endParaRPr lang="da-DK" dirty="0" smtClean="0">
              <a:solidFill>
                <a:schemeClr val="bg1"/>
              </a:solidFill>
            </a:endParaRPr>
          </a:p>
          <a:p>
            <a:r>
              <a:rPr lang="da-DK" b="1" dirty="0" smtClean="0">
                <a:solidFill>
                  <a:schemeClr val="bg1"/>
                </a:solidFill>
              </a:rPr>
              <a:t>Julen </a:t>
            </a:r>
            <a:r>
              <a:rPr lang="da-DK" b="1" dirty="0">
                <a:solidFill>
                  <a:schemeClr val="bg1"/>
                </a:solidFill>
              </a:rPr>
              <a:t>handler for dig om at handle, at gøre noget for andre og verdenen.</a:t>
            </a:r>
          </a:p>
          <a:p>
            <a:endParaRPr lang="da-DK" dirty="0"/>
          </a:p>
        </p:txBody>
      </p:sp>
    </p:spTree>
    <p:extLst>
      <p:ext uri="{BB962C8B-B14F-4D97-AF65-F5344CB8AC3E}">
        <p14:creationId xmlns:p14="http://schemas.microsoft.com/office/powerpoint/2010/main" val="2819070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a-DK" sz="2800" b="1" dirty="0">
                <a:solidFill>
                  <a:schemeClr val="bg1"/>
                </a:solidFill>
                <a:latin typeface="Verdana"/>
                <a:ea typeface="Calibri"/>
                <a:cs typeface="Times New Roman"/>
              </a:rPr>
              <a:t>Har </a:t>
            </a:r>
            <a:r>
              <a:rPr lang="da-DK" sz="2800" b="1" dirty="0" smtClean="0">
                <a:solidFill>
                  <a:schemeClr val="bg1"/>
                </a:solidFill>
                <a:latin typeface="Verdana"/>
                <a:ea typeface="Calibri"/>
                <a:cs typeface="Times New Roman"/>
              </a:rPr>
              <a:t>du svaret JA til </a:t>
            </a:r>
            <a:r>
              <a:rPr lang="da-DK" sz="2800" b="1" dirty="0">
                <a:solidFill>
                  <a:schemeClr val="bg1"/>
                </a:solidFill>
                <a:latin typeface="Verdana"/>
                <a:ea typeface="Calibri"/>
                <a:cs typeface="Times New Roman"/>
              </a:rPr>
              <a:t>flest </a:t>
            </a:r>
            <a:r>
              <a:rPr lang="da-DK" sz="2800" b="1" dirty="0" smtClean="0">
                <a:solidFill>
                  <a:schemeClr val="bg1"/>
                </a:solidFill>
                <a:latin typeface="Verdana"/>
                <a:ea typeface="Calibri"/>
                <a:cs typeface="Times New Roman"/>
              </a:rPr>
              <a:t>5’ere </a:t>
            </a:r>
            <a:r>
              <a:rPr lang="da-DK" sz="2800" b="1" dirty="0">
                <a:solidFill>
                  <a:schemeClr val="bg1"/>
                </a:solidFill>
                <a:latin typeface="Verdana"/>
                <a:ea typeface="Calibri"/>
                <a:cs typeface="Times New Roman"/>
              </a:rPr>
              <a:t>er du Herodes:</a:t>
            </a:r>
            <a:r>
              <a:rPr lang="da-DK" sz="2800" dirty="0">
                <a:solidFill>
                  <a:schemeClr val="bg1"/>
                </a:solidFill>
                <a:latin typeface="Verdana"/>
                <a:ea typeface="Calibri"/>
                <a:cs typeface="Times New Roman"/>
              </a:rPr>
              <a:t/>
            </a:r>
            <a:br>
              <a:rPr lang="da-DK" sz="2800" dirty="0">
                <a:solidFill>
                  <a:schemeClr val="bg1"/>
                </a:solidFill>
                <a:latin typeface="Verdana"/>
                <a:ea typeface="Calibri"/>
                <a:cs typeface="Times New Roman"/>
              </a:rPr>
            </a:br>
            <a:endParaRPr lang="da-DK" sz="2800" dirty="0">
              <a:solidFill>
                <a:schemeClr val="bg1"/>
              </a:solidFill>
            </a:endParaRPr>
          </a:p>
        </p:txBody>
      </p:sp>
      <p:sp>
        <p:nvSpPr>
          <p:cNvPr id="6" name="Rektangel 5"/>
          <p:cNvSpPr/>
          <p:nvPr/>
        </p:nvSpPr>
        <p:spPr>
          <a:xfrm>
            <a:off x="457200" y="1317032"/>
            <a:ext cx="3024233" cy="3693319"/>
          </a:xfrm>
          <a:prstGeom prst="rect">
            <a:avLst/>
          </a:prstGeom>
        </p:spPr>
        <p:txBody>
          <a:bodyPr wrap="square">
            <a:spAutoFit/>
          </a:bodyPr>
          <a:lstStyle/>
          <a:p>
            <a:r>
              <a:rPr lang="da-DK" dirty="0">
                <a:solidFill>
                  <a:schemeClr val="bg1"/>
                </a:solidFill>
              </a:rPr>
              <a:t>Herodes var en magtfuld skiderik der levede i luksus og kynisk slog børn ihjel i </a:t>
            </a:r>
            <a:r>
              <a:rPr lang="da-DK" dirty="0" err="1">
                <a:solidFill>
                  <a:schemeClr val="bg1"/>
                </a:solidFill>
              </a:rPr>
              <a:t>Bethlehem</a:t>
            </a:r>
            <a:r>
              <a:rPr lang="da-DK" dirty="0">
                <a:solidFill>
                  <a:schemeClr val="bg1"/>
                </a:solidFill>
              </a:rPr>
              <a:t> da han havde hørt at der skulle være født et kongebarn – altså et barn der kunne udfordre hans magt.</a:t>
            </a:r>
          </a:p>
          <a:p>
            <a:r>
              <a:rPr lang="da-DK" dirty="0">
                <a:solidFill>
                  <a:schemeClr val="bg1"/>
                </a:solidFill>
              </a:rPr>
              <a:t>Han var magtsyg og selvoptaget</a:t>
            </a:r>
            <a:r>
              <a:rPr lang="da-DK" dirty="0" smtClean="0">
                <a:solidFill>
                  <a:schemeClr val="bg1"/>
                </a:solidFill>
              </a:rPr>
              <a:t>.</a:t>
            </a:r>
          </a:p>
          <a:p>
            <a:endParaRPr lang="da-DK" dirty="0">
              <a:solidFill>
                <a:schemeClr val="bg1"/>
              </a:solidFill>
            </a:endParaRPr>
          </a:p>
          <a:p>
            <a:r>
              <a:rPr lang="da-DK" b="1" dirty="0">
                <a:solidFill>
                  <a:schemeClr val="bg1"/>
                </a:solidFill>
              </a:rPr>
              <a:t>Julen handler for dig om at få gaver, spise og drikke og være </a:t>
            </a:r>
            <a:r>
              <a:rPr lang="da-DK" b="1" dirty="0" smtClean="0">
                <a:solidFill>
                  <a:schemeClr val="bg1"/>
                </a:solidFill>
              </a:rPr>
              <a:t>ligeglad </a:t>
            </a:r>
            <a:r>
              <a:rPr lang="da-DK" b="1" dirty="0">
                <a:solidFill>
                  <a:schemeClr val="bg1"/>
                </a:solidFill>
              </a:rPr>
              <a:t>med alle andre.</a:t>
            </a:r>
          </a:p>
        </p:txBody>
      </p:sp>
      <p:pic>
        <p:nvPicPr>
          <p:cNvPr id="5" name="Billed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1430" y="-713984"/>
            <a:ext cx="6457831" cy="8614645"/>
          </a:xfrm>
          <a:prstGeom prst="rect">
            <a:avLst/>
          </a:prstGeom>
        </p:spPr>
      </p:pic>
    </p:spTree>
    <p:extLst>
      <p:ext uri="{BB962C8B-B14F-4D97-AF65-F5344CB8AC3E}">
        <p14:creationId xmlns:p14="http://schemas.microsoft.com/office/powerpoint/2010/main" val="3474671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 Sort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Sort .thmx</Template>
  <TotalTime>12012</TotalTime>
  <Words>358</Words>
  <Application>Microsoft Macintosh PowerPoint</Application>
  <PresentationFormat>Skærmshow (4:3)</PresentationFormat>
  <Paragraphs>25</Paragraphs>
  <Slides>6</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6</vt:i4>
      </vt:variant>
    </vt:vector>
  </HeadingPairs>
  <TitlesOfParts>
    <vt:vector size="11" baseType="lpstr">
      <vt:lpstr>Calibri</vt:lpstr>
      <vt:lpstr>Times New Roman</vt:lpstr>
      <vt:lpstr>Verdana</vt:lpstr>
      <vt:lpstr>Arial</vt:lpstr>
      <vt:lpstr> Sort </vt:lpstr>
      <vt:lpstr>Hvem er du i Juleevangeliet?</vt:lpstr>
      <vt:lpstr>Har du svaret JA til flest 1’ere er du et æsel i juleevangeliet: </vt:lpstr>
      <vt:lpstr>Har du svaret JA til flest 2’ere er du en hyrde i juleevangeliet: </vt:lpstr>
      <vt:lpstr>Har du svaret JA til flest 3’ere er du Josef eller Maria i juleevangeliet: </vt:lpstr>
      <vt:lpstr>Har du svaret JA til flest 4’ere er du en af de konger der kom med gaver til Jesus barnet: </vt:lpstr>
      <vt:lpstr>Har du svaret JA til flest 5’ere er du Herodes: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 du flest 1’ere er du et Æsel i juleevangeliet: </dc:title>
  <dc:creator>Finn Andsbjerg Larsen</dc:creator>
  <cp:lastModifiedBy>Microsoft Office-bruger</cp:lastModifiedBy>
  <cp:revision>18</cp:revision>
  <cp:lastPrinted>2012-11-25T18:34:46Z</cp:lastPrinted>
  <dcterms:created xsi:type="dcterms:W3CDTF">2012-11-25T10:45:49Z</dcterms:created>
  <dcterms:modified xsi:type="dcterms:W3CDTF">2017-11-29T09:24:02Z</dcterms:modified>
</cp:coreProperties>
</file>