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67" d="100"/>
          <a:sy n="67" d="100"/>
        </p:scale>
        <p:origin x="1520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E2268-5CAC-F665-5DAC-21471DB3A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E873110-0A4E-6C8D-BB72-FDF47A27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6E80CF-EACE-98E5-DFF8-3C04EDAE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4F3E1D-DD40-6592-1AFD-CC548DFE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AFAC05-70A7-76F3-C40A-718F1D02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652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536ED-357C-2B83-7181-FBD6672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A4F5914-7487-5A16-2C94-14C7C4C3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05FD3D-CFCD-F1DC-B59D-18C98E30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1F6F00-FE53-DCDA-B0A5-395978C5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F1FC28-7120-504F-D86B-B171C2C4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079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F55C16D-AF36-CD08-A5C2-F346BC754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39CB70-AA2D-92C8-2016-69FD4928C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889574-FF3E-47A0-FB84-6DE6D8C5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B91E48-FD15-312E-9B4F-4CDE3390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6BCAEC-D9A3-2003-489B-35523949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4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BF551-1154-D66C-E173-AA2FAFFF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7CD456-A20D-4622-9767-2E309B7E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90570F-B5CD-9185-6833-6FDD3DE1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DBFCB5-BF30-CF6C-B98D-0638DD3B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D34101-B0D0-2D9D-B0B9-EE988CDD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05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9C7B8-9F1A-B563-3C52-9B888D6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27D053-44E7-AB02-D07F-931504205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636DC6-B530-4C28-9B15-C110D691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BF7150-54A8-52AC-1980-33F0C7B0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8EF9D8-454A-C3A6-A2F6-86089C88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77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6FD27-7EFB-804A-C4CF-DBDB682D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C7AB45-C487-D039-7209-8F496870C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1BB9CB0-7A83-1117-0F91-2ACBDC768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E885A2-3222-D263-2D86-1FC41A66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4664D0-C41D-F902-4B26-94E06C11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C1820C-50A3-0668-5E2C-2A0A91CA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25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6DC63-F678-EA2E-1E0D-DB894DBD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902E88-B011-C50C-D7EB-15BD9D2C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56E35C-2C87-356A-6A31-86F8EC34D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8E1E289-1768-432F-AA9C-A30BD0C86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91F9B80-95FC-631F-9E23-5FC665223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8D3D36A-870E-FC15-22AD-2BA6225A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22E9F94-A1A1-EC63-E9A0-305BEB81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41D18EF-306A-A23F-F8F3-737B2922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70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C61D5-51DC-1D63-2177-1E35CAC4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8001C0F-8D7C-AD1F-CAC0-0F577DC2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8040B80-5D50-39FA-EEFE-C1CC18F1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A91E36-AADE-EBFE-C4D3-F826DA9D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67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417A41E-F915-0949-4155-50FC17BC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E1BC451-87B7-B1DE-3D37-BD793910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D201945-0989-4AE3-FADC-976BA2D5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41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D5A57-7D5D-4C86-70E5-77E0CF12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C9DCD4-FF87-4AD0-8D30-465FC313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6B391E9-8CB1-A189-2B2F-180B3491F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9A00E8-A7C9-DD02-3E73-C56DC5AD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9260882-8026-5360-408E-CAAAF068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D63DC4-E1F6-5AEA-F987-A5BE0F1B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05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61654-88B1-CAF0-5D93-D7E8D376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C7DEB49-6D1F-BBAA-6ACB-F6FE845D4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8DA6CC-083D-D65C-CD94-3C814B245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3B239C-D17D-3FD9-B908-C36C5EB5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B96F47-00CF-96A3-832B-96EA46EE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043D8B7-130D-BD93-F6F6-96091BCD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999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3C82EA1-C8D1-E94A-9CD9-BEAED0F6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83D3EA-99CE-37DE-1C8F-9D72AF362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5DFD87-DCCC-8CBC-F539-E38A5631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50D775-3CBE-BF44-3E82-9CB5968C4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89E242-04C4-768F-558A-D9309684A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9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102D963F-8DE4-6DB7-003F-D5054EE2FEB4}"/>
              </a:ext>
            </a:extLst>
          </p:cNvPr>
          <p:cNvSpPr txBox="1"/>
          <p:nvPr/>
        </p:nvSpPr>
        <p:spPr>
          <a:xfrm>
            <a:off x="4162425" y="2767280"/>
            <a:ext cx="386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>
                <a:solidFill>
                  <a:schemeClr val="bg1"/>
                </a:solidFill>
              </a:rPr>
              <a:t>Fadervor</a:t>
            </a:r>
          </a:p>
        </p:txBody>
      </p:sp>
    </p:spTree>
    <p:extLst>
      <p:ext uri="{BB962C8B-B14F-4D97-AF65-F5344CB8AC3E}">
        <p14:creationId xmlns:p14="http://schemas.microsoft.com/office/powerpoint/2010/main" val="312960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8357" y="383059"/>
            <a:ext cx="6091881" cy="60918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0" y="1"/>
            <a:ext cx="6108357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468012" y="3025789"/>
            <a:ext cx="598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Amen!</a:t>
            </a:r>
          </a:p>
        </p:txBody>
      </p:sp>
    </p:spTree>
    <p:extLst>
      <p:ext uri="{BB962C8B-B14F-4D97-AF65-F5344CB8AC3E}">
        <p14:creationId xmlns:p14="http://schemas.microsoft.com/office/powerpoint/2010/main" val="300046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gning, clipart, pattedyr, skitse&#10;&#10;Automatisk genereret beskrivelse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357" y="383059"/>
            <a:ext cx="6091881" cy="60918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-8238" y="1"/>
            <a:ext cx="6116595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409832" y="2705723"/>
            <a:ext cx="5673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Vor Fader, </a:t>
            </a:r>
          </a:p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du som er i himlene!</a:t>
            </a:r>
          </a:p>
        </p:txBody>
      </p:sp>
    </p:spTree>
    <p:extLst>
      <p:ext uri="{BB962C8B-B14F-4D97-AF65-F5344CB8AC3E}">
        <p14:creationId xmlns:p14="http://schemas.microsoft.com/office/powerpoint/2010/main" val="118922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0" y="1"/>
            <a:ext cx="6108357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422188" y="2705723"/>
            <a:ext cx="5673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Helliget blive dit navn,</a:t>
            </a:r>
          </a:p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komme dit rige,</a:t>
            </a:r>
          </a:p>
        </p:txBody>
      </p:sp>
      <p:pic>
        <p:nvPicPr>
          <p:cNvPr id="7" name="Pladsholder til indhold 4" descr="Et billede, der indeholder tegning, tegneserie, clipart, illustration/afbildning&#10;&#10;Automatisk genereret beskrivelse">
            <a:extLst>
              <a:ext uri="{FF2B5EF4-FFF2-40B4-BE49-F238E27FC236}">
                <a16:creationId xmlns:a16="http://schemas.microsoft.com/office/drawing/2014/main" id="{ACDCFFD6-7529-6EA6-56FF-3FFB620B3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223" y="430554"/>
            <a:ext cx="6045777" cy="60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6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8357" y="383059"/>
            <a:ext cx="6091881" cy="60918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0" y="1"/>
            <a:ext cx="6108357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429912" y="2350446"/>
            <a:ext cx="5989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ske din vilje</a:t>
            </a:r>
          </a:p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som i himlen således også på jorden;</a:t>
            </a:r>
          </a:p>
        </p:txBody>
      </p:sp>
    </p:spTree>
    <p:extLst>
      <p:ext uri="{BB962C8B-B14F-4D97-AF65-F5344CB8AC3E}">
        <p14:creationId xmlns:p14="http://schemas.microsoft.com/office/powerpoint/2010/main" val="183216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8357" y="383059"/>
            <a:ext cx="6091881" cy="60918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0" y="1"/>
            <a:ext cx="6108357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468012" y="2671983"/>
            <a:ext cx="543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giv os i dag vort</a:t>
            </a:r>
          </a:p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daglige brød,</a:t>
            </a:r>
          </a:p>
        </p:txBody>
      </p:sp>
    </p:spTree>
    <p:extLst>
      <p:ext uri="{BB962C8B-B14F-4D97-AF65-F5344CB8AC3E}">
        <p14:creationId xmlns:p14="http://schemas.microsoft.com/office/powerpoint/2010/main" val="50102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8357" y="383059"/>
            <a:ext cx="6091881" cy="60918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0" y="1"/>
            <a:ext cx="6108357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334662" y="2367171"/>
            <a:ext cx="5989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Og forlad os vor skyld,</a:t>
            </a:r>
          </a:p>
          <a:p>
            <a:r>
              <a:rPr lang="da-DK" sz="4400" dirty="0">
                <a:solidFill>
                  <a:schemeClr val="bg1"/>
                </a:solidFill>
                <a:latin typeface="Helvetica" pitchFamily="2" charset="0"/>
              </a:rPr>
              <a:t>som også vi forlader</a:t>
            </a:r>
          </a:p>
          <a:p>
            <a:r>
              <a:rPr lang="da-DK" sz="4400" dirty="0">
                <a:solidFill>
                  <a:schemeClr val="bg1"/>
                </a:solidFill>
                <a:latin typeface="Helvetica" pitchFamily="2" charset="0"/>
              </a:rPr>
              <a:t>vore skyldnere</a:t>
            </a:r>
            <a:endParaRPr lang="da-DK" sz="44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4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8357" y="383059"/>
            <a:ext cx="6091881" cy="60918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0" y="1"/>
            <a:ext cx="6108357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582312" y="2687234"/>
            <a:ext cx="5989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og led os ikke ind i fristelse,</a:t>
            </a:r>
          </a:p>
        </p:txBody>
      </p:sp>
    </p:spTree>
    <p:extLst>
      <p:ext uri="{BB962C8B-B14F-4D97-AF65-F5344CB8AC3E}">
        <p14:creationId xmlns:p14="http://schemas.microsoft.com/office/powerpoint/2010/main" val="16723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8357" y="383059"/>
            <a:ext cx="6091881" cy="60918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0" y="1"/>
            <a:ext cx="6108357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489122" y="2705725"/>
            <a:ext cx="5266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men fri os fra </a:t>
            </a:r>
          </a:p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det onde.</a:t>
            </a:r>
          </a:p>
        </p:txBody>
      </p:sp>
    </p:spTree>
    <p:extLst>
      <p:ext uri="{BB962C8B-B14F-4D97-AF65-F5344CB8AC3E}">
        <p14:creationId xmlns:p14="http://schemas.microsoft.com/office/powerpoint/2010/main" val="137861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357" y="383059"/>
            <a:ext cx="6091881" cy="60918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68EC12-539F-9C3A-232D-151424B3407A}"/>
              </a:ext>
            </a:extLst>
          </p:cNvPr>
          <p:cNvSpPr/>
          <p:nvPr/>
        </p:nvSpPr>
        <p:spPr>
          <a:xfrm>
            <a:off x="0" y="1"/>
            <a:ext cx="6108357" cy="6858000"/>
          </a:xfrm>
          <a:prstGeom prst="rect">
            <a:avLst/>
          </a:prstGeom>
          <a:solidFill>
            <a:srgbClr val="E1D5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  <a:p>
            <a:br>
              <a:rPr lang="da-DK" dirty="0">
                <a:effectLst/>
                <a:latin typeface="Helvetica" pitchFamily="2" charset="0"/>
              </a:rPr>
            </a:br>
            <a:endParaRPr lang="da-DK" dirty="0">
              <a:effectLst/>
              <a:latin typeface="Helvetica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B55F9-32E9-9DDC-74BC-8851578E1904}"/>
              </a:ext>
            </a:extLst>
          </p:cNvPr>
          <p:cNvSpPr txBox="1"/>
          <p:nvPr/>
        </p:nvSpPr>
        <p:spPr>
          <a:xfrm>
            <a:off x="429912" y="2350446"/>
            <a:ext cx="5989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For dit er riget og magten og æren </a:t>
            </a:r>
          </a:p>
          <a:p>
            <a:r>
              <a:rPr lang="da-DK" sz="4400" dirty="0">
                <a:solidFill>
                  <a:schemeClr val="bg1"/>
                </a:solidFill>
                <a:effectLst/>
                <a:latin typeface="Helvetica" pitchFamily="2" charset="0"/>
              </a:rPr>
              <a:t>i evighed!</a:t>
            </a:r>
          </a:p>
        </p:txBody>
      </p:sp>
    </p:spTree>
    <p:extLst>
      <p:ext uri="{BB962C8B-B14F-4D97-AF65-F5344CB8AC3E}">
        <p14:creationId xmlns:p14="http://schemas.microsoft.com/office/powerpoint/2010/main" val="80340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168</Words>
  <Application>Microsoft Macintosh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Hanne Høgild</dc:creator>
  <cp:lastModifiedBy>Anders Damtoft Kaufmann</cp:lastModifiedBy>
  <cp:revision>5</cp:revision>
  <dcterms:created xsi:type="dcterms:W3CDTF">2023-09-13T08:06:37Z</dcterms:created>
  <dcterms:modified xsi:type="dcterms:W3CDTF">2023-09-14T08:51:14Z</dcterms:modified>
</cp:coreProperties>
</file>