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E2268-5CAC-F665-5DAC-21471DB3A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E873110-0A4E-6C8D-BB72-FDF47A277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56E80CF-EACE-98E5-DFF8-3C04EDAE7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2F50-55E4-DB4D-8990-BFDEB095D636}" type="datetimeFigureOut">
              <a:rPr lang="da-DK" smtClean="0"/>
              <a:t>14.09.2023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74F3E1D-DD40-6592-1AFD-CC548DFE4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CAFAC05-70A7-76F3-C40A-718F1D02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8158-C761-AE4D-9589-1EF12ED9FA6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6521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536ED-357C-2B83-7181-FBD6672D7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A4F5914-7487-5A16-2C94-14C7C4C32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E05FD3D-CFCD-F1DC-B59D-18C98E306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2F50-55E4-DB4D-8990-BFDEB095D636}" type="datetimeFigureOut">
              <a:rPr lang="da-DK" smtClean="0"/>
              <a:t>14.09.2023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D1F6F00-FE53-DCDA-B0A5-395978C57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EF1FC28-7120-504F-D86B-B171C2C4D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8158-C761-AE4D-9589-1EF12ED9FA6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079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F55C16D-AF36-CD08-A5C2-F346BC7541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E39CB70-AA2D-92C8-2016-69FD4928CF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889574-FF3E-47A0-FB84-6DE6D8C5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2F50-55E4-DB4D-8990-BFDEB095D636}" type="datetimeFigureOut">
              <a:rPr lang="da-DK" smtClean="0"/>
              <a:t>14.09.2023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EB91E48-FD15-312E-9B4F-4CDE33905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26BCAEC-D9A3-2003-489B-355239499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8158-C761-AE4D-9589-1EF12ED9FA6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142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6BF551-1154-D66C-E173-AA2FAFFF6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F7CD456-A20D-4622-9767-2E309B7EA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90570F-B5CD-9185-6833-6FDD3DE18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2F50-55E4-DB4D-8990-BFDEB095D636}" type="datetimeFigureOut">
              <a:rPr lang="da-DK" smtClean="0"/>
              <a:t>14.09.2023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7DBFCB5-BF30-CF6C-B98D-0638DD3B4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D34101-B0D0-2D9D-B0B9-EE988CDD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8158-C761-AE4D-9589-1EF12ED9FA6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050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D9C7B8-9F1A-B563-3C52-9B888D6AD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E27D053-44E7-AB02-D07F-931504205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A636DC6-B530-4C28-9B15-C110D6912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2F50-55E4-DB4D-8990-BFDEB095D636}" type="datetimeFigureOut">
              <a:rPr lang="da-DK" smtClean="0"/>
              <a:t>14.09.2023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CBF7150-54A8-52AC-1980-33F0C7B07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58EF9D8-454A-C3A6-A2F6-86089C88B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8158-C761-AE4D-9589-1EF12ED9FA6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777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B6FD27-7EFB-804A-C4CF-DBDB682D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BC7AB45-C487-D039-7209-8F496870C1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1BB9CB0-7A83-1117-0F91-2ACBDC768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BE885A2-3222-D263-2D86-1FC41A66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2F50-55E4-DB4D-8990-BFDEB095D636}" type="datetimeFigureOut">
              <a:rPr lang="da-DK" smtClean="0"/>
              <a:t>14.09.2023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14664D0-C41D-F902-4B26-94E06C11E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1C1820C-50A3-0668-5E2C-2A0A91CAA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8158-C761-AE4D-9589-1EF12ED9FA6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725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6DC63-F678-EA2E-1E0D-DB894DBD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8902E88-B011-C50C-D7EB-15BD9D2C9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056E35C-2C87-356A-6A31-86F8EC34D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8E1E289-1768-432F-AA9C-A30BD0C86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91F9B80-95FC-631F-9E23-5FC6652236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8D3D36A-870E-FC15-22AD-2BA6225A1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2F50-55E4-DB4D-8990-BFDEB095D636}" type="datetimeFigureOut">
              <a:rPr lang="da-DK" smtClean="0"/>
              <a:t>14.09.2023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22E9F94-A1A1-EC63-E9A0-305BEB818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41D18EF-306A-A23F-F8F3-737B2922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8158-C761-AE4D-9589-1EF12ED9FA6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770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0C61D5-51DC-1D63-2177-1E35CAC45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8001C0F-8D7C-AD1F-CAC0-0F577DC29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2F50-55E4-DB4D-8990-BFDEB095D636}" type="datetimeFigureOut">
              <a:rPr lang="da-DK" smtClean="0"/>
              <a:t>14.09.2023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8040B80-5D50-39FA-EEFE-C1CC18F1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3A91E36-AADE-EBFE-C4D3-F826DA9DD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8158-C761-AE4D-9589-1EF12ED9FA6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667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417A41E-F915-0949-4155-50FC17BCE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2F50-55E4-DB4D-8990-BFDEB095D636}" type="datetimeFigureOut">
              <a:rPr lang="da-DK" smtClean="0"/>
              <a:t>14.09.2023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E1BC451-87B7-B1DE-3D37-BD7939101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D201945-0989-4AE3-FADC-976BA2D5B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8158-C761-AE4D-9589-1EF12ED9FA6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441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D5A57-7D5D-4C86-70E5-77E0CF12A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BC9DCD4-FF87-4AD0-8D30-465FC3139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6B391E9-8CB1-A189-2B2F-180B3491F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F9A00E8-A7C9-DD02-3E73-C56DC5AD8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2F50-55E4-DB4D-8990-BFDEB095D636}" type="datetimeFigureOut">
              <a:rPr lang="da-DK" smtClean="0"/>
              <a:t>14.09.2023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9260882-8026-5360-408E-CAAAF0680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7D63DC4-E1F6-5AEA-F987-A5BE0F1B5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8158-C761-AE4D-9589-1EF12ED9FA6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005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F61654-88B1-CAF0-5D93-D7E8D376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CC7DEB49-6D1F-BBAA-6ACB-F6FE845D4D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8DA6CC-083D-D65C-CD94-3C814B245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23B239C-D17D-3FD9-B908-C36C5EB56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2F50-55E4-DB4D-8990-BFDEB095D636}" type="datetimeFigureOut">
              <a:rPr lang="da-DK" smtClean="0"/>
              <a:t>14.09.2023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4B96F47-00CF-96A3-832B-96EA46EE8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043D8B7-130D-BD93-F6F6-96091BCD2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8158-C761-AE4D-9589-1EF12ED9FA6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9998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3C82EA1-C8D1-E94A-9CD9-BEAED0F61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D83D3EA-99CE-37DE-1C8F-9D72AF362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55DFD87-DCCC-8CBC-F539-E38A56318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02F50-55E4-DB4D-8990-BFDEB095D636}" type="datetimeFigureOut">
              <a:rPr lang="da-DK" smtClean="0"/>
              <a:t>14.09.2023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950D775-3CBE-BF44-3E82-9CB5968C4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189E242-04C4-768F-558A-D9309684A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08158-C761-AE4D-9589-1EF12ED9FA6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9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C3EF65-2676-7D78-E6C0-A0DCB9BBD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Fadervor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32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tegning, skitse, clipart, illustration/afbildning&#10;&#10;Automatisk genereret beskrivelse">
            <a:extLst>
              <a:ext uri="{FF2B5EF4-FFF2-40B4-BE49-F238E27FC236}">
                <a16:creationId xmlns:a16="http://schemas.microsoft.com/office/drawing/2014/main" id="{CA4B56F9-0135-F536-75C9-26B99A9A8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6703" y="-10297"/>
            <a:ext cx="6870356" cy="687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24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E62AED-3236-E1CF-3B7B-3A68833ADB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4873B5E-706A-9D16-CAB1-4D1A33F663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 descr="Et billede, der indeholder tegning, clipart, pattedyr, skitse&#10;&#10;Automatisk genereret beskrivelse">
            <a:extLst>
              <a:ext uri="{FF2B5EF4-FFF2-40B4-BE49-F238E27FC236}">
                <a16:creationId xmlns:a16="http://schemas.microsoft.com/office/drawing/2014/main" id="{2232E18F-C9EA-7864-9313-5A80550D5B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22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tegning, tegneserie, clipart, illustration/afbildning&#10;&#10;Automatisk genereret beskrivelse">
            <a:extLst>
              <a:ext uri="{FF2B5EF4-FFF2-40B4-BE49-F238E27FC236}">
                <a16:creationId xmlns:a16="http://schemas.microsoft.com/office/drawing/2014/main" id="{50785B2E-BC47-1392-95ED-CC1A60D797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1416" y="14416"/>
            <a:ext cx="6845643" cy="684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31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tegning, tegneserie, illustration/afbildning, clipart&#10;&#10;Automatisk genereret beskrivelse">
            <a:extLst>
              <a:ext uri="{FF2B5EF4-FFF2-40B4-BE49-F238E27FC236}">
                <a16:creationId xmlns:a16="http://schemas.microsoft.com/office/drawing/2014/main" id="{941114BB-57CB-A0B4-482C-46986BD17F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844" y="63844"/>
            <a:ext cx="6771502" cy="677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tegning, clipart, maleri, skitse&#10;&#10;Automatisk genereret beskrivelse">
            <a:extLst>
              <a:ext uri="{FF2B5EF4-FFF2-40B4-BE49-F238E27FC236}">
                <a16:creationId xmlns:a16="http://schemas.microsoft.com/office/drawing/2014/main" id="{715DF1F2-3F13-0D8D-7061-0F6C75EE14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059" y="2059"/>
            <a:ext cx="6857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61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tegning, illustration/afbildning, skitse, tegneserie&#10;&#10;Automatisk genereret beskrivelse">
            <a:extLst>
              <a:ext uri="{FF2B5EF4-FFF2-40B4-BE49-F238E27FC236}">
                <a16:creationId xmlns:a16="http://schemas.microsoft.com/office/drawing/2014/main" id="{B927AA72-C043-5C65-4552-A3E134083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060" y="2060"/>
            <a:ext cx="6870356" cy="687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40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tegning, illustration/afbildning, clipart, tegneserie&#10;&#10;Automatisk genereret beskrivelse">
            <a:extLst>
              <a:ext uri="{FF2B5EF4-FFF2-40B4-BE49-F238E27FC236}">
                <a16:creationId xmlns:a16="http://schemas.microsoft.com/office/drawing/2014/main" id="{A9D3E9C2-B3DC-264D-6AF9-671BFD48F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060" y="2060"/>
            <a:ext cx="6855940" cy="68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93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illustration/afbildning, tegning, skitse, clipart&#10;&#10;Automatisk genereret beskrivelse">
            <a:extLst>
              <a:ext uri="{FF2B5EF4-FFF2-40B4-BE49-F238E27FC236}">
                <a16:creationId xmlns:a16="http://schemas.microsoft.com/office/drawing/2014/main" id="{8930710B-A2A8-8CCE-4D19-70658C52F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060" y="2060"/>
            <a:ext cx="6855940" cy="68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11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tegning, kunst, illustration/afbildning, skitse&#10;&#10;Automatisk genereret beskrivelse">
            <a:extLst>
              <a:ext uri="{FF2B5EF4-FFF2-40B4-BE49-F238E27FC236}">
                <a16:creationId xmlns:a16="http://schemas.microsoft.com/office/drawing/2014/main" id="{5E83C316-D01C-4A5E-2CCA-8AD84E46C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059" y="2059"/>
            <a:ext cx="6857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00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Macintosh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Fadervor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Hanne Høgild</dc:creator>
  <cp:lastModifiedBy>Anders Damtoft Kaufmann</cp:lastModifiedBy>
  <cp:revision>4</cp:revision>
  <dcterms:created xsi:type="dcterms:W3CDTF">2023-09-13T08:06:37Z</dcterms:created>
  <dcterms:modified xsi:type="dcterms:W3CDTF">2023-09-14T07:27:20Z</dcterms:modified>
</cp:coreProperties>
</file>