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43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7" r:id="rId10"/>
    <p:sldId id="268" r:id="rId11"/>
    <p:sldId id="266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99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300" r:id="rId37"/>
    <p:sldId id="294" r:id="rId38"/>
    <p:sldId id="295" r:id="rId39"/>
    <p:sldId id="296" r:id="rId40"/>
    <p:sldId id="297" r:id="rId41"/>
    <p:sldId id="298" r:id="rId42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2" autoAdjust="0"/>
    <p:restoredTop sz="94675" autoAdjust="0"/>
  </p:normalViewPr>
  <p:slideViewPr>
    <p:cSldViewPr>
      <p:cViewPr varScale="1">
        <p:scale>
          <a:sx n="171" d="100"/>
          <a:sy n="171" d="100"/>
        </p:scale>
        <p:origin x="-30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99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notesMaster" Target="notesMasters/notesMaster1.xml"/><Relationship Id="rId44" Type="http://schemas.openxmlformats.org/officeDocument/2006/relationships/printerSettings" Target="printerSettings/printerSettings1.bin"/><Relationship Id="rId4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26EF88-5034-45D1-B96A-0E3785425A08}" type="datetimeFigureOut">
              <a:rPr lang="da-DK" smtClean="0"/>
              <a:pPr/>
              <a:t>09/11/12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676FAE-EDB7-4BFC-95F0-70726CFD76C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92312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76FAE-EDB7-4BFC-95F0-70726CFD76C5}" type="slidenum">
              <a:rPr lang="da-DK" smtClean="0"/>
              <a:pPr/>
              <a:t>1</a:t>
            </a:fld>
            <a:endParaRPr lang="da-DK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76FAE-EDB7-4BFC-95F0-70726CFD76C5}" type="slidenum">
              <a:rPr lang="da-DK" smtClean="0"/>
              <a:pPr/>
              <a:t>10</a:t>
            </a:fld>
            <a:endParaRPr lang="da-DK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76FAE-EDB7-4BFC-95F0-70726CFD76C5}" type="slidenum">
              <a:rPr lang="da-DK" smtClean="0"/>
              <a:pPr/>
              <a:t>11</a:t>
            </a:fld>
            <a:endParaRPr lang="da-DK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76FAE-EDB7-4BFC-95F0-70726CFD76C5}" type="slidenum">
              <a:rPr lang="da-DK" smtClean="0"/>
              <a:pPr/>
              <a:t>12</a:t>
            </a:fld>
            <a:endParaRPr lang="da-DK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76FAE-EDB7-4BFC-95F0-70726CFD76C5}" type="slidenum">
              <a:rPr lang="da-DK" smtClean="0"/>
              <a:pPr/>
              <a:t>13</a:t>
            </a:fld>
            <a:endParaRPr lang="da-DK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76FAE-EDB7-4BFC-95F0-70726CFD76C5}" type="slidenum">
              <a:rPr lang="da-DK" smtClean="0"/>
              <a:pPr/>
              <a:t>14</a:t>
            </a:fld>
            <a:endParaRPr lang="da-DK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76FAE-EDB7-4BFC-95F0-70726CFD76C5}" type="slidenum">
              <a:rPr lang="da-DK" smtClean="0"/>
              <a:pPr/>
              <a:t>15</a:t>
            </a:fld>
            <a:endParaRPr lang="da-DK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76FAE-EDB7-4BFC-95F0-70726CFD76C5}" type="slidenum">
              <a:rPr lang="da-DK" smtClean="0"/>
              <a:pPr/>
              <a:t>16</a:t>
            </a:fld>
            <a:endParaRPr lang="da-DK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76FAE-EDB7-4BFC-95F0-70726CFD76C5}" type="slidenum">
              <a:rPr lang="da-DK" smtClean="0"/>
              <a:pPr/>
              <a:t>17</a:t>
            </a:fld>
            <a:endParaRPr lang="da-DK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76FAE-EDB7-4BFC-95F0-70726CFD76C5}" type="slidenum">
              <a:rPr lang="da-DK" smtClean="0"/>
              <a:pPr/>
              <a:t>18</a:t>
            </a:fld>
            <a:endParaRPr lang="da-DK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76FAE-EDB7-4BFC-95F0-70726CFD76C5}" type="slidenum">
              <a:rPr lang="da-DK" smtClean="0"/>
              <a:pPr/>
              <a:t>19</a:t>
            </a:fld>
            <a:endParaRPr lang="da-D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76FAE-EDB7-4BFC-95F0-70726CFD76C5}" type="slidenum">
              <a:rPr lang="da-DK" smtClean="0"/>
              <a:pPr/>
              <a:t>2</a:t>
            </a:fld>
            <a:endParaRPr lang="da-DK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76FAE-EDB7-4BFC-95F0-70726CFD76C5}" type="slidenum">
              <a:rPr lang="da-DK" smtClean="0"/>
              <a:pPr/>
              <a:t>20</a:t>
            </a:fld>
            <a:endParaRPr lang="da-DK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76FAE-EDB7-4BFC-95F0-70726CFD76C5}" type="slidenum">
              <a:rPr lang="da-DK" smtClean="0"/>
              <a:pPr/>
              <a:t>21</a:t>
            </a:fld>
            <a:endParaRPr lang="da-DK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76FAE-EDB7-4BFC-95F0-70726CFD76C5}" type="slidenum">
              <a:rPr lang="da-DK" smtClean="0"/>
              <a:pPr/>
              <a:t>22</a:t>
            </a:fld>
            <a:endParaRPr lang="da-DK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76FAE-EDB7-4BFC-95F0-70726CFD76C5}" type="slidenum">
              <a:rPr lang="da-DK" smtClean="0"/>
              <a:pPr/>
              <a:t>23</a:t>
            </a:fld>
            <a:endParaRPr lang="da-DK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76FAE-EDB7-4BFC-95F0-70726CFD76C5}" type="slidenum">
              <a:rPr lang="da-DK" smtClean="0"/>
              <a:pPr/>
              <a:t>24</a:t>
            </a:fld>
            <a:endParaRPr lang="da-DK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76FAE-EDB7-4BFC-95F0-70726CFD76C5}" type="slidenum">
              <a:rPr lang="da-DK" smtClean="0"/>
              <a:pPr/>
              <a:t>25</a:t>
            </a:fld>
            <a:endParaRPr lang="da-DK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76FAE-EDB7-4BFC-95F0-70726CFD76C5}" type="slidenum">
              <a:rPr lang="da-DK" smtClean="0"/>
              <a:pPr/>
              <a:t>26</a:t>
            </a:fld>
            <a:endParaRPr lang="da-DK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76FAE-EDB7-4BFC-95F0-70726CFD76C5}" type="slidenum">
              <a:rPr lang="da-DK" smtClean="0"/>
              <a:pPr/>
              <a:t>27</a:t>
            </a:fld>
            <a:endParaRPr lang="da-DK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76FAE-EDB7-4BFC-95F0-70726CFD76C5}" type="slidenum">
              <a:rPr lang="da-DK" smtClean="0"/>
              <a:pPr/>
              <a:t>28</a:t>
            </a:fld>
            <a:endParaRPr lang="da-DK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76FAE-EDB7-4BFC-95F0-70726CFD76C5}" type="slidenum">
              <a:rPr lang="da-DK" smtClean="0"/>
              <a:pPr/>
              <a:t>29</a:t>
            </a:fld>
            <a:endParaRPr lang="da-D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76FAE-EDB7-4BFC-95F0-70726CFD76C5}" type="slidenum">
              <a:rPr lang="da-DK" smtClean="0"/>
              <a:pPr/>
              <a:t>3</a:t>
            </a:fld>
            <a:endParaRPr lang="da-DK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76FAE-EDB7-4BFC-95F0-70726CFD76C5}" type="slidenum">
              <a:rPr lang="da-DK" smtClean="0"/>
              <a:pPr/>
              <a:t>30</a:t>
            </a:fld>
            <a:endParaRPr lang="da-DK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76FAE-EDB7-4BFC-95F0-70726CFD76C5}" type="slidenum">
              <a:rPr lang="da-DK" smtClean="0"/>
              <a:pPr/>
              <a:t>31</a:t>
            </a:fld>
            <a:endParaRPr lang="da-DK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76FAE-EDB7-4BFC-95F0-70726CFD76C5}" type="slidenum">
              <a:rPr lang="da-DK" smtClean="0"/>
              <a:pPr/>
              <a:t>32</a:t>
            </a:fld>
            <a:endParaRPr lang="da-DK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76FAE-EDB7-4BFC-95F0-70726CFD76C5}" type="slidenum">
              <a:rPr lang="da-DK" smtClean="0"/>
              <a:pPr/>
              <a:t>33</a:t>
            </a:fld>
            <a:endParaRPr lang="da-DK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76FAE-EDB7-4BFC-95F0-70726CFD76C5}" type="slidenum">
              <a:rPr lang="da-DK" smtClean="0"/>
              <a:pPr/>
              <a:t>34</a:t>
            </a:fld>
            <a:endParaRPr lang="da-DK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76FAE-EDB7-4BFC-95F0-70726CFD76C5}" type="slidenum">
              <a:rPr lang="da-DK" smtClean="0"/>
              <a:pPr/>
              <a:t>35</a:t>
            </a:fld>
            <a:endParaRPr lang="da-DK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76FAE-EDB7-4BFC-95F0-70726CFD76C5}" type="slidenum">
              <a:rPr lang="da-DK" smtClean="0"/>
              <a:pPr/>
              <a:t>36</a:t>
            </a:fld>
            <a:endParaRPr lang="da-DK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76FAE-EDB7-4BFC-95F0-70726CFD76C5}" type="slidenum">
              <a:rPr lang="da-DK" smtClean="0"/>
              <a:pPr/>
              <a:t>37</a:t>
            </a:fld>
            <a:endParaRPr lang="da-DK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76FAE-EDB7-4BFC-95F0-70726CFD76C5}" type="slidenum">
              <a:rPr lang="da-DK" smtClean="0"/>
              <a:pPr/>
              <a:t>38</a:t>
            </a:fld>
            <a:endParaRPr lang="da-DK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76FAE-EDB7-4BFC-95F0-70726CFD76C5}" type="slidenum">
              <a:rPr lang="da-DK" smtClean="0"/>
              <a:pPr/>
              <a:t>39</a:t>
            </a:fld>
            <a:endParaRPr lang="da-D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76FAE-EDB7-4BFC-95F0-70726CFD76C5}" type="slidenum">
              <a:rPr lang="da-DK" smtClean="0"/>
              <a:pPr/>
              <a:t>4</a:t>
            </a:fld>
            <a:endParaRPr lang="da-DK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76FAE-EDB7-4BFC-95F0-70726CFD76C5}" type="slidenum">
              <a:rPr lang="da-DK" smtClean="0"/>
              <a:pPr/>
              <a:t>40</a:t>
            </a:fld>
            <a:endParaRPr lang="da-DK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76FAE-EDB7-4BFC-95F0-70726CFD76C5}" type="slidenum">
              <a:rPr lang="da-DK" smtClean="0"/>
              <a:pPr/>
              <a:t>41</a:t>
            </a:fld>
            <a:endParaRPr lang="da-D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76FAE-EDB7-4BFC-95F0-70726CFD76C5}" type="slidenum">
              <a:rPr lang="da-DK" smtClean="0"/>
              <a:pPr/>
              <a:t>5</a:t>
            </a:fld>
            <a:endParaRPr lang="da-D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76FAE-EDB7-4BFC-95F0-70726CFD76C5}" type="slidenum">
              <a:rPr lang="da-DK" smtClean="0"/>
              <a:pPr/>
              <a:t>6</a:t>
            </a:fld>
            <a:endParaRPr lang="da-D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76FAE-EDB7-4BFC-95F0-70726CFD76C5}" type="slidenum">
              <a:rPr lang="da-DK" smtClean="0"/>
              <a:pPr/>
              <a:t>7</a:t>
            </a:fld>
            <a:endParaRPr lang="da-DK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76FAE-EDB7-4BFC-95F0-70726CFD76C5}" type="slidenum">
              <a:rPr lang="da-DK" smtClean="0"/>
              <a:pPr/>
              <a:t>8</a:t>
            </a:fld>
            <a:endParaRPr lang="da-DK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76FAE-EDB7-4BFC-95F0-70726CFD76C5}" type="slidenum">
              <a:rPr lang="da-DK" smtClean="0"/>
              <a:pPr/>
              <a:t>9</a:t>
            </a:fld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da-DK" smtClean="0"/>
              <a:t>Klik for at redigere undertiteltypografien i masteren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3F1DC-3DDA-4428-ADCF-3CCA8309082D}" type="datetimeFigureOut">
              <a:rPr lang="da-DK" smtClean="0"/>
              <a:pPr/>
              <a:t>09/11/12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A851-392D-4307-8D3E-68DC53938187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0" name="Rektangel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3F1DC-3DDA-4428-ADCF-3CCA8309082D}" type="datetimeFigureOut">
              <a:rPr lang="da-DK" smtClean="0"/>
              <a:pPr/>
              <a:t>09/11/12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A851-392D-4307-8D3E-68DC53938187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ktangel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3F1DC-3DDA-4428-ADCF-3CCA8309082D}" type="datetimeFigureOut">
              <a:rPr lang="da-DK" smtClean="0"/>
              <a:pPr/>
              <a:t>09/11/12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A851-392D-4307-8D3E-68DC53938187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a-DK" dirty="0" smtClean="0"/>
              <a:t>Klik for at redigere typografi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3F1DC-3DDA-4428-ADCF-3CCA8309082D}" type="datetimeFigureOut">
              <a:rPr lang="da-DK" smtClean="0"/>
              <a:pPr/>
              <a:t>09/11/12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A851-392D-4307-8D3E-68DC53938187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xmlns:p14="http://schemas.microsoft.com/office/powerpoint/2010/main"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3F1DC-3DDA-4428-ADCF-3CCA8309082D}" type="datetimeFigureOut">
              <a:rPr lang="da-DK" smtClean="0"/>
              <a:pPr/>
              <a:t>09/11/12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A851-392D-4307-8D3E-68DC53938187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3F1DC-3DDA-4428-ADCF-3CCA8309082D}" type="datetimeFigureOut">
              <a:rPr lang="da-DK" smtClean="0"/>
              <a:pPr/>
              <a:t>09/11/12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A851-392D-4307-8D3E-68DC53938187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3F1DC-3DDA-4428-ADCF-3CCA8309082D}" type="datetimeFigureOut">
              <a:rPr lang="da-DK" smtClean="0"/>
              <a:pPr/>
              <a:t>09/11/12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A851-392D-4307-8D3E-68DC53938187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3F1DC-3DDA-4428-ADCF-3CCA8309082D}" type="datetimeFigureOut">
              <a:rPr lang="da-DK" smtClean="0"/>
              <a:pPr/>
              <a:t>09/11/12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A851-392D-4307-8D3E-68DC53938187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3F1DC-3DDA-4428-ADCF-3CCA8309082D}" type="datetimeFigureOut">
              <a:rPr lang="da-DK" smtClean="0"/>
              <a:pPr/>
              <a:t>09/11/12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A851-392D-4307-8D3E-68DC53938187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3F1DC-3DDA-4428-ADCF-3CCA8309082D}" type="datetimeFigureOut">
              <a:rPr lang="da-DK" smtClean="0"/>
              <a:pPr/>
              <a:t>09/11/12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A851-392D-4307-8D3E-68DC53938187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3F1DC-3DDA-4428-ADCF-3CCA8309082D}" type="datetimeFigureOut">
              <a:rPr lang="da-DK" smtClean="0"/>
              <a:pPr/>
              <a:t>09/11/12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A851-392D-4307-8D3E-68DC53938187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2" name="Rektangel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da-DK" smtClean="0"/>
              <a:t>Klik på ikonet for at tilføje et billede</a:t>
            </a:r>
            <a:endParaRPr kumimoji="0" lang="en-US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4F3F1DC-3DDA-4428-ADCF-3CCA8309082D}" type="datetimeFigureOut">
              <a:rPr lang="da-DK" smtClean="0"/>
              <a:pPr/>
              <a:t>09/11/12</a:t>
            </a:fld>
            <a:endParaRPr lang="da-DK"/>
          </a:p>
        </p:txBody>
      </p:sp>
      <p:sp>
        <p:nvSpPr>
          <p:cNvPr id="11" name="Rektangel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32CA851-392D-4307-8D3E-68DC53938187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 l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ktangel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  <a:p>
            <a:pPr lvl="1" eaLnBrk="1" latinLnBrk="0" hangingPunct="1"/>
            <a:r>
              <a:rPr kumimoji="0" lang="da-DK" smtClean="0"/>
              <a:t>Andet niveau</a:t>
            </a:r>
          </a:p>
          <a:p>
            <a:pPr lvl="2" eaLnBrk="1" latinLnBrk="0" hangingPunct="1"/>
            <a:r>
              <a:rPr kumimoji="0" lang="da-DK" smtClean="0"/>
              <a:t>Tredje niveau</a:t>
            </a:r>
          </a:p>
          <a:p>
            <a:pPr lvl="3" eaLnBrk="1" latinLnBrk="0" hangingPunct="1"/>
            <a:r>
              <a:rPr kumimoji="0" lang="da-DK" smtClean="0"/>
              <a:t>Fjerde niveau</a:t>
            </a:r>
          </a:p>
          <a:p>
            <a:pPr lvl="4" eaLnBrk="1" latinLnBrk="0" hangingPunct="1"/>
            <a:r>
              <a:rPr kumimoji="0"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4F3F1DC-3DDA-4428-ADCF-3CCA8309082D}" type="datetimeFigureOut">
              <a:rPr lang="da-DK" smtClean="0"/>
              <a:pPr/>
              <a:t>09/11/12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32CA851-392D-4307-8D3E-68DC53938187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da-DK" dirty="0" smtClean="0"/>
              <a:t>BIBELRACE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da-DK" dirty="0" smtClean="0"/>
              <a:t>9: Hvad hedder den sidste bog i GT?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a-DK" dirty="0" smtClean="0"/>
              <a:t>Malakias</a:t>
            </a:r>
            <a:endParaRPr lang="da-DK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da-DK" dirty="0" smtClean="0"/>
              <a:t>10: Find noget med samme farve som den snor, der nævnes i Jos 2,21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a-DK" dirty="0" smtClean="0"/>
              <a:t>Rød</a:t>
            </a:r>
            <a:endParaRPr lang="da-DK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da-DK" dirty="0" smtClean="0"/>
              <a:t>11: Gør som folket i 2 Mos 32,19. 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a-DK" dirty="0" smtClean="0"/>
              <a:t>Danse</a:t>
            </a:r>
            <a:endParaRPr lang="da-DK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da-DK" dirty="0" smtClean="0"/>
              <a:t>12: Hvad lover Jesus i Matt 28,20? 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a-DK" dirty="0" smtClean="0"/>
              <a:t>Altid hos jer …</a:t>
            </a:r>
            <a:endParaRPr lang="da-DK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da-DK" dirty="0" smtClean="0"/>
              <a:t>13: Efterlign det første dyr, der nævnes i Job 39,13?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a-DK" dirty="0" smtClean="0"/>
              <a:t>Struds.</a:t>
            </a:r>
            <a:endParaRPr lang="da-DK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da-DK" dirty="0" smtClean="0"/>
              <a:t>14: Sig som dyrene i Es 53,6. 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a-DK" dirty="0" smtClean="0"/>
              <a:t>Får</a:t>
            </a:r>
            <a:endParaRPr lang="da-DK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da-DK" dirty="0" smtClean="0"/>
              <a:t>15: Råb som tiggeren i Mark 10,47. 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a-DK" dirty="0" smtClean="0"/>
              <a:t>»Davids søn, Jesus, forbarm dig over mig!«</a:t>
            </a:r>
            <a:endParaRPr lang="da-DK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da-DK" dirty="0" smtClean="0"/>
              <a:t>16: Find Joh 20,31: Hvem er Jesus?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a-DK" dirty="0" smtClean="0"/>
              <a:t>Messias (Kristus), Guds Søn.</a:t>
            </a:r>
            <a:endParaRPr lang="da-DK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da-DK" dirty="0" smtClean="0"/>
              <a:t>17: Find en af dem, som de kaster med i ApG 7,58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a-DK" dirty="0" smtClean="0"/>
              <a:t>Sten.</a:t>
            </a:r>
            <a:endParaRPr lang="da-DK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da-DK" dirty="0" smtClean="0"/>
              <a:t>18: Hvad hedder den 5. bog i NT?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a-DK" dirty="0" smtClean="0"/>
              <a:t>Apostlenes Gerninger</a:t>
            </a:r>
            <a:endParaRPr lang="da-DK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da-DK" dirty="0" smtClean="0"/>
              <a:t>1: Hvor mange kapitler er der i Matthæusevangeliet?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28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00336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19:	Fra hvilke verdenshjørner kommer de folk som skal sidde til bords i Guds rige ifølge Luk 13,29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a-DK" dirty="0" smtClean="0"/>
              <a:t>Alle fire verdenshjørner.</a:t>
            </a:r>
            <a:endParaRPr lang="da-DK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da-DK" dirty="0" smtClean="0"/>
              <a:t>20: Hvad begynder på side 958 i NT?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a-DK" dirty="0" smtClean="0"/>
              <a:t>Johannesevangeliet</a:t>
            </a:r>
            <a:endParaRPr lang="da-DK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da-DK" dirty="0" smtClean="0"/>
              <a:t>21: Sig som dyret i 1 Mos 3,1. 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a-DK" dirty="0" err="1" smtClean="0"/>
              <a:t>Slange-lyd</a:t>
            </a:r>
            <a:endParaRPr lang="da-DK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da-DK" dirty="0" smtClean="0"/>
              <a:t>22: Hvor mange Mosebøger er der i GT? 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a-DK" dirty="0" smtClean="0"/>
              <a:t>5</a:t>
            </a:r>
            <a:endParaRPr lang="da-DK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da-DK" dirty="0" smtClean="0"/>
              <a:t>23: Hvem har lavet Sl 78? 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a-DK" dirty="0" err="1" smtClean="0"/>
              <a:t>Asaf</a:t>
            </a:r>
            <a:endParaRPr lang="da-DK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lvl="0" rtl="0"/>
            <a:r>
              <a:rPr lang="da-DK" dirty="0" smtClean="0"/>
              <a:t>24: Hvad siger Jesus i Joh 19,30?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da-DK" dirty="0" smtClean="0"/>
              <a:t>Det er fuldbragt</a:t>
            </a:r>
            <a:endParaRPr lang="da-DK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da-DK" dirty="0" smtClean="0"/>
              <a:t>25: Gør som de gør ved Babylons floder i Sl 137,1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a-DK" dirty="0" smtClean="0"/>
              <a:t>Sidde og græde.</a:t>
            </a:r>
            <a:endParaRPr lang="da-DK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da-DK" dirty="0" smtClean="0"/>
              <a:t>26: Hvor mange bøger i GT er opkaldt efter kvinder?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a-DK" dirty="0" smtClean="0"/>
              <a:t>2</a:t>
            </a:r>
            <a:endParaRPr lang="da-DK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da-DK" dirty="0" smtClean="0"/>
              <a:t>27: Hop ligeså mange gange, som der er kapitler i Klagesangene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a-DK" dirty="0" smtClean="0"/>
              <a:t>5</a:t>
            </a:r>
            <a:endParaRPr lang="da-DK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da-DK" dirty="0" smtClean="0"/>
              <a:t>28: På hvilken side er Joh 3,16?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a-DK" smtClean="0"/>
              <a:t>960</a:t>
            </a:r>
            <a:endParaRPr lang="da-DK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da-DK" dirty="0" smtClean="0"/>
              <a:t>2: På hvilken side er Sl 23?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593</a:t>
            </a:r>
            <a:endParaRPr lang="da-DK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29:</a:t>
            </a:r>
            <a:r>
              <a:rPr lang="da-DK" baseline="0" dirty="0" smtClean="0"/>
              <a:t> </a:t>
            </a:r>
            <a:r>
              <a:rPr lang="da-DK" dirty="0" smtClean="0"/>
              <a:t>Hvem har skrevet Apostlenes </a:t>
            </a:r>
            <a:r>
              <a:rPr lang="da-DK" dirty="0" err="1" smtClean="0"/>
              <a:t>gerniger</a:t>
            </a:r>
            <a:r>
              <a:rPr lang="da-DK" dirty="0" smtClean="0"/>
              <a:t>?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a-DK" dirty="0" smtClean="0"/>
              <a:t>Lukas</a:t>
            </a:r>
            <a:endParaRPr lang="da-DK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da-DK" dirty="0" smtClean="0"/>
              <a:t>30: Hvilken by hører vi om i Mika 5,1?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a-DK" dirty="0" smtClean="0"/>
              <a:t>Betlehem</a:t>
            </a:r>
            <a:endParaRPr lang="da-DK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da-DK" dirty="0" smtClean="0"/>
              <a:t>31: Sig som dyrene i Luk 15,15. 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a-DK" dirty="0" smtClean="0"/>
              <a:t>Grise/svin</a:t>
            </a:r>
            <a:endParaRPr lang="da-DK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da-DK" dirty="0" smtClean="0"/>
              <a:t>32: Hvordan dræber </a:t>
            </a:r>
            <a:r>
              <a:rPr lang="da-DK" dirty="0" err="1" smtClean="0"/>
              <a:t>Ehud</a:t>
            </a:r>
            <a:r>
              <a:rPr lang="da-DK" dirty="0" smtClean="0"/>
              <a:t> kong </a:t>
            </a:r>
            <a:r>
              <a:rPr lang="da-DK" dirty="0" err="1" smtClean="0"/>
              <a:t>Eglon</a:t>
            </a:r>
            <a:r>
              <a:rPr lang="da-DK" dirty="0" smtClean="0"/>
              <a:t> i Dom 3,21-22?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a-DK" dirty="0" smtClean="0"/>
              <a:t>sværd i fedt-maven. </a:t>
            </a:r>
            <a:endParaRPr lang="da-DK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da-DK" dirty="0" smtClean="0"/>
              <a:t>33: Hvilken dag handler ApG 2 om? 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a-DK" dirty="0" smtClean="0"/>
              <a:t>Pinsedag</a:t>
            </a:r>
            <a:endParaRPr lang="da-DK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da-DK" dirty="0" smtClean="0"/>
              <a:t>34: Hvem har skrevet brevet til Romerne? 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a-DK" dirty="0" smtClean="0"/>
              <a:t>Paulus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lvl="0" rtl="0"/>
            <a:r>
              <a:rPr lang="da-DK" dirty="0" smtClean="0"/>
              <a:t>35: Hvor mange vers er der i Sl 119?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a-DK" dirty="0" smtClean="0"/>
              <a:t>176</a:t>
            </a:r>
            <a:endParaRPr lang="da-DK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36: Find noget med samme farve som hesten i </a:t>
            </a:r>
            <a:r>
              <a:rPr lang="da-DK" dirty="0" err="1" smtClean="0"/>
              <a:t>Åb</a:t>
            </a:r>
            <a:r>
              <a:rPr lang="da-DK" dirty="0" smtClean="0"/>
              <a:t> 6,5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a-DK" dirty="0" smtClean="0"/>
              <a:t>Sort</a:t>
            </a:r>
            <a:endParaRPr lang="da-DK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da-DK" dirty="0" smtClean="0"/>
              <a:t>37: Hvem er ApG skrevet til </a:t>
            </a:r>
            <a:r>
              <a:rPr lang="da-DK" dirty="0" err="1" smtClean="0"/>
              <a:t>iflg</a:t>
            </a:r>
            <a:r>
              <a:rPr lang="da-DK" dirty="0" smtClean="0"/>
              <a:t> 1,1?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a-DK" dirty="0" err="1" smtClean="0"/>
              <a:t>Teofilus</a:t>
            </a:r>
            <a:endParaRPr lang="da-DK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38: I hvilken forbindelse bruger man Matt 28,18-20 ved gudstjenesten?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a-DK" dirty="0" smtClean="0"/>
              <a:t>Ved dåben</a:t>
            </a:r>
            <a:endParaRPr lang="da-DK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da-DK" dirty="0" smtClean="0"/>
              <a:t>3: Hent en håndfuld af det, som folk sætter sig i Matt 14,19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Græs</a:t>
            </a:r>
            <a:endParaRPr lang="da-DK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da-DK" dirty="0" smtClean="0"/>
              <a:t>39: Gør det, som Jesus gør i </a:t>
            </a:r>
            <a:r>
              <a:rPr lang="da-DK" dirty="0" err="1" smtClean="0"/>
              <a:t>Åb</a:t>
            </a:r>
            <a:r>
              <a:rPr lang="da-DK" dirty="0" smtClean="0"/>
              <a:t> 3,20. 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a-DK" dirty="0" smtClean="0"/>
              <a:t>Banker på</a:t>
            </a:r>
            <a:endParaRPr lang="da-DK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da-DK" dirty="0" smtClean="0"/>
              <a:t>40: 	Hvad er den sidste sætning i </a:t>
            </a:r>
            <a:r>
              <a:rPr lang="da-DK" dirty="0" err="1" smtClean="0"/>
              <a:t>Åb</a:t>
            </a:r>
            <a:r>
              <a:rPr lang="da-DK" dirty="0" smtClean="0"/>
              <a:t>?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da-DK" dirty="0" smtClean="0"/>
              <a:t>Herren Jesu nåde være med jer alle!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da-DK" dirty="0" smtClean="0"/>
              <a:t>4: Hvor mange breve har Paulus skrevet?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13</a:t>
            </a:r>
            <a:endParaRPr lang="da-DK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da-DK" dirty="0" smtClean="0"/>
              <a:t>5: Hvor mange </a:t>
            </a:r>
            <a:r>
              <a:rPr lang="da-DK" dirty="0" err="1" smtClean="0"/>
              <a:t>Krønikebøger</a:t>
            </a:r>
            <a:r>
              <a:rPr lang="da-DK" dirty="0" smtClean="0"/>
              <a:t> </a:t>
            </a:r>
            <a:br>
              <a:rPr lang="da-DK" dirty="0" smtClean="0"/>
            </a:br>
            <a:r>
              <a:rPr lang="da-DK" dirty="0" smtClean="0"/>
              <a:t>er der i GT?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2</a:t>
            </a:r>
            <a:endParaRPr lang="da-DK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da-DK" dirty="0" smtClean="0"/>
              <a:t>6:</a:t>
            </a:r>
            <a:r>
              <a:rPr lang="da-DK" baseline="0" dirty="0" smtClean="0"/>
              <a:t> </a:t>
            </a:r>
            <a:r>
              <a:rPr lang="da-DK" dirty="0" smtClean="0"/>
              <a:t>Find et stykke tøj med samme farve som tøjet i </a:t>
            </a:r>
            <a:r>
              <a:rPr lang="da-DK" dirty="0" err="1" smtClean="0"/>
              <a:t>Åb</a:t>
            </a:r>
            <a:r>
              <a:rPr lang="da-DK" dirty="0" smtClean="0"/>
              <a:t> 7,9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Hvid</a:t>
            </a:r>
            <a:endParaRPr lang="da-DK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da-DK" dirty="0" smtClean="0"/>
              <a:t>7:</a:t>
            </a:r>
            <a:r>
              <a:rPr lang="da-DK" baseline="0" dirty="0" smtClean="0"/>
              <a:t> </a:t>
            </a:r>
            <a:r>
              <a:rPr lang="da-DK" dirty="0" smtClean="0"/>
              <a:t>Sig som de dyr, </a:t>
            </a:r>
            <a:br>
              <a:rPr lang="da-DK" dirty="0" smtClean="0"/>
            </a:br>
            <a:r>
              <a:rPr lang="da-DK" dirty="0" smtClean="0"/>
              <a:t>der nævnes i Dan 6,21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da-DK" dirty="0" smtClean="0"/>
              <a:t>Løver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lvl="0" rtl="0"/>
            <a:r>
              <a:rPr lang="da-DK" dirty="0" smtClean="0"/>
              <a:t>8: Hvad er overskriften for Matt 5?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Bjergprædikenen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366</TotalTime>
  <Words>536</Words>
  <Application>Microsoft Macintosh PowerPoint</Application>
  <PresentationFormat>Skærmshow (4:3)</PresentationFormat>
  <Paragraphs>122</Paragraphs>
  <Slides>41</Slides>
  <Notes>41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41</vt:i4>
      </vt:variant>
    </vt:vector>
  </HeadingPairs>
  <TitlesOfParts>
    <vt:vector size="42" baseType="lpstr">
      <vt:lpstr>Modul</vt:lpstr>
      <vt:lpstr>BIBELRACE</vt:lpstr>
      <vt:lpstr>1: Hvor mange kapitler er der i Matthæusevangeliet?</vt:lpstr>
      <vt:lpstr>2: På hvilken side er Sl 23?</vt:lpstr>
      <vt:lpstr>3: Hent en håndfuld af det, som folk sætter sig i Matt 14,19</vt:lpstr>
      <vt:lpstr>4: Hvor mange breve har Paulus skrevet?</vt:lpstr>
      <vt:lpstr>5: Hvor mange Krønikebøger  er der i GT?</vt:lpstr>
      <vt:lpstr>6: Find et stykke tøj med samme farve som tøjet i Åb 7,9</vt:lpstr>
      <vt:lpstr>7: Sig som de dyr,  der nævnes i Dan 6,21</vt:lpstr>
      <vt:lpstr>8: Hvad er overskriften for Matt 5?</vt:lpstr>
      <vt:lpstr>9: Hvad hedder den sidste bog i GT?</vt:lpstr>
      <vt:lpstr>10: Find noget med samme farve som den snor, der nævnes i Jos 2,21</vt:lpstr>
      <vt:lpstr>11: Gør som folket i 2 Mos 32,19. </vt:lpstr>
      <vt:lpstr>12: Hvad lover Jesus i Matt 28,20? </vt:lpstr>
      <vt:lpstr>13: Efterlign det første dyr, der nævnes i Job 39,13?</vt:lpstr>
      <vt:lpstr>14: Sig som dyrene i Es 53,6. </vt:lpstr>
      <vt:lpstr>15: Råb som tiggeren i Mark 10,47. </vt:lpstr>
      <vt:lpstr>16: Find Joh 20,31: Hvem er Jesus?</vt:lpstr>
      <vt:lpstr>17: Find en af dem, som de kaster med i ApG 7,58</vt:lpstr>
      <vt:lpstr>18: Hvad hedder den 5. bog i NT?</vt:lpstr>
      <vt:lpstr>19: Fra hvilke verdenshjørner kommer de folk som skal sidde til bords i Guds rige ifølge Luk 13,29</vt:lpstr>
      <vt:lpstr>20: Hvad begynder på side 958 i NT?</vt:lpstr>
      <vt:lpstr>21: Sig som dyret i 1 Mos 3,1. </vt:lpstr>
      <vt:lpstr>22: Hvor mange Mosebøger er der i GT? </vt:lpstr>
      <vt:lpstr>23: Hvem har lavet Sl 78? </vt:lpstr>
      <vt:lpstr>24: Hvad siger Jesus i Joh 19,30?</vt:lpstr>
      <vt:lpstr>25: Gør som de gør ved Babylons floder i Sl 137,1</vt:lpstr>
      <vt:lpstr>26: Hvor mange bøger i GT er opkaldt efter kvinder?</vt:lpstr>
      <vt:lpstr>27: Hop ligeså mange gange, som der er kapitler i Klagesangene</vt:lpstr>
      <vt:lpstr>28: På hvilken side er Joh 3,16?</vt:lpstr>
      <vt:lpstr>29: Hvem har skrevet Apostlenes gerniger?</vt:lpstr>
      <vt:lpstr>30: Hvilken by hører vi om i Mika 5,1?</vt:lpstr>
      <vt:lpstr>31: Sig som dyrene i Luk 15,15. </vt:lpstr>
      <vt:lpstr>32: Hvordan dræber Ehud kong Eglon i Dom 3,21-22?</vt:lpstr>
      <vt:lpstr>33: Hvilken dag handler ApG 2 om? </vt:lpstr>
      <vt:lpstr>34: Hvem har skrevet brevet til Romerne? </vt:lpstr>
      <vt:lpstr>35: Hvor mange vers er der i Sl 119?</vt:lpstr>
      <vt:lpstr>36: Find noget med samme farve som hesten i Åb 6,5</vt:lpstr>
      <vt:lpstr>37: Hvem er ApG skrevet til iflg 1,1?</vt:lpstr>
      <vt:lpstr>38: I hvilken forbindelse bruger man Matt 28,18-20 ved gudstjenesten?</vt:lpstr>
      <vt:lpstr>39: Gør det, som Jesus gør i Åb 3,20. </vt:lpstr>
      <vt:lpstr>40:  Hvad er den sidste sætning i Åb?</vt:lpstr>
    </vt:vector>
  </TitlesOfParts>
  <Company>Kirkenettet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BIBELRACE:</dc:title>
  <dc:creator>jfon</dc:creator>
  <cp:lastModifiedBy>Finn Andsbjerg Larsen</cp:lastModifiedBy>
  <cp:revision>13</cp:revision>
  <dcterms:created xsi:type="dcterms:W3CDTF">2010-09-14T19:50:22Z</dcterms:created>
  <dcterms:modified xsi:type="dcterms:W3CDTF">2012-11-09T07:49:47Z</dcterms:modified>
</cp:coreProperties>
</file>