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99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300" r:id="rId37"/>
    <p:sldId id="294" r:id="rId38"/>
    <p:sldId id="295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75" autoAdjust="0"/>
  </p:normalViewPr>
  <p:slideViewPr>
    <p:cSldViewPr>
      <p:cViewPr varScale="1">
        <p:scale>
          <a:sx n="171" d="100"/>
          <a:sy n="171" d="100"/>
        </p:scale>
        <p:origin x="-3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6EF88-5034-45D1-B96A-0E3785425A08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76FAE-EDB7-4BFC-95F0-70726CFD7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312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23</a:t>
            </a:fld>
            <a:endParaRPr lang="da-D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24</a:t>
            </a:fld>
            <a:endParaRPr lang="da-DK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25</a:t>
            </a:fld>
            <a:endParaRPr lang="da-DK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26</a:t>
            </a:fld>
            <a:endParaRPr lang="da-DK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27</a:t>
            </a:fld>
            <a:endParaRPr lang="da-DK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28</a:t>
            </a:fld>
            <a:endParaRPr lang="da-DK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29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31</a:t>
            </a:fld>
            <a:endParaRPr lang="da-DK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32</a:t>
            </a:fld>
            <a:endParaRPr lang="da-DK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33</a:t>
            </a:fld>
            <a:endParaRPr lang="da-DK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34</a:t>
            </a:fld>
            <a:endParaRPr lang="da-DK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35</a:t>
            </a:fld>
            <a:endParaRPr lang="da-DK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36</a:t>
            </a:fld>
            <a:endParaRPr lang="da-DK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37</a:t>
            </a:fld>
            <a:endParaRPr lang="da-DK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38</a:t>
            </a:fld>
            <a:endParaRPr lang="da-DK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39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40</a:t>
            </a:fld>
            <a:endParaRPr lang="da-DK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41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76FAE-EDB7-4BFC-95F0-70726CFD76C5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2" name="Rektangel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F3F1DC-3DDA-4428-ADCF-3CCA8309082D}" type="datetimeFigureOut">
              <a:rPr lang="da-DK" smtClean="0"/>
              <a:pPr/>
              <a:t>09/11/12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32CA851-392D-4307-8D3E-68DC539381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a-DK" dirty="0" smtClean="0"/>
              <a:t>BIBELRACE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a-DK" dirty="0" smtClean="0"/>
              <a:t>9: Hvad hedder den sidste bog i GT?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Malakias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10: Find noget med samme farve som den snor, der nævnes i Jos 2,21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Rød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a-DK" dirty="0" smtClean="0"/>
              <a:t>11: Gør som folket i 2 Mos 32,19.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Danse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12: Hvad lover Jesus i Matt 28,20?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Altid hos jer …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13: Efterlign det første dyr, der nævnes i Job 39,13?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Struds.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a-DK" dirty="0" smtClean="0"/>
              <a:t>14: Sig som dyrene i Es 53,6.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Får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15: Råb som tiggeren i Mark 10,47.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»Davids søn, Jesus, forbarm dig over mig!«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16: Find Joh 20,31: Hvem er Jesus?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Messias (Kristus), Guds Søn.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17: Find en af dem, som de kaster med i ApG 7,58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Sten.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a-DK" dirty="0" smtClean="0"/>
              <a:t>18: Hvad hedder den 5. bog i NT?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Apostlenes Gerninger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1: Hvor mange kapitler er der i Matthæusevangeliet?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28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00336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19:	Fra hvilke verdenshjørner kommer de folk som skal sidde til bords i Guds rige ifølge Luk 13,29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Alle fire verdenshjørner.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20: Hvad begynder på side 958 i NT?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Johannesevangeliet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a-DK" dirty="0" smtClean="0"/>
              <a:t>21: Sig som dyret i 1 Mos 3,1.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err="1" smtClean="0"/>
              <a:t>Slange-lyd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22: Hvor mange Mosebøger er der i GT?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5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a-DK" dirty="0" smtClean="0"/>
              <a:t>23: Hvem har lavet Sl 78?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err="1" smtClean="0"/>
              <a:t>Asaf</a:t>
            </a:r>
            <a:endParaRPr lang="da-DK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 rtl="0"/>
            <a:r>
              <a:rPr lang="da-DK" dirty="0" smtClean="0"/>
              <a:t>24: Hvad siger Jesus i Joh 19,30?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da-DK" dirty="0" smtClean="0"/>
              <a:t>Det er fuldbragt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25: Gør som de gør ved Babylons floder i Sl 137,1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Sidde og græde.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26: Hvor mange bøger i GT er opkaldt efter kvinder?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2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27: Hop ligeså mange gange, som der er kapitler i Klagesangene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5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a-DK" dirty="0" smtClean="0"/>
              <a:t>28: På hvilken side er Joh 3,16?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smtClean="0"/>
              <a:t>960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a-DK" dirty="0" smtClean="0"/>
              <a:t>2: På hvilken side er Sl 23?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593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29:</a:t>
            </a:r>
            <a:r>
              <a:rPr lang="da-DK" baseline="0" dirty="0" smtClean="0"/>
              <a:t> </a:t>
            </a:r>
            <a:r>
              <a:rPr lang="da-DK" dirty="0" smtClean="0"/>
              <a:t>Hvem har skrevet Apostlenes </a:t>
            </a:r>
            <a:r>
              <a:rPr lang="da-DK" dirty="0" err="1" smtClean="0"/>
              <a:t>gerniger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Lukas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30: Hvilken by hører vi om i Mika 5,1?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Betlehem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a-DK" dirty="0" smtClean="0"/>
              <a:t>31: Sig som dyrene i Luk 15,15.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Grise/svin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32: Hvordan dræber </a:t>
            </a:r>
            <a:r>
              <a:rPr lang="da-DK" dirty="0" err="1" smtClean="0"/>
              <a:t>Ehud</a:t>
            </a:r>
            <a:r>
              <a:rPr lang="da-DK" dirty="0" smtClean="0"/>
              <a:t> kong </a:t>
            </a:r>
            <a:r>
              <a:rPr lang="da-DK" dirty="0" err="1" smtClean="0"/>
              <a:t>Eglon</a:t>
            </a:r>
            <a:r>
              <a:rPr lang="da-DK" dirty="0" smtClean="0"/>
              <a:t> i Dom 3,21-22?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sværd i fedt-maven. 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33: Hvilken dag handler ApG 2 om?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Pinsedag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34: Hvem har skrevet brevet til Romerne?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Paulus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lvl="0" rtl="0"/>
            <a:r>
              <a:rPr lang="da-DK" dirty="0" smtClean="0"/>
              <a:t>35: Hvor mange vers er der i Sl 119?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176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36: Find noget med samme farve som hesten i </a:t>
            </a:r>
            <a:r>
              <a:rPr lang="da-DK" dirty="0" err="1" smtClean="0"/>
              <a:t>Åb</a:t>
            </a:r>
            <a:r>
              <a:rPr lang="da-DK" dirty="0" smtClean="0"/>
              <a:t> 6,5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Sort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37: Hvem er ApG skrevet til </a:t>
            </a:r>
            <a:r>
              <a:rPr lang="da-DK" dirty="0" err="1" smtClean="0"/>
              <a:t>iflg</a:t>
            </a:r>
            <a:r>
              <a:rPr lang="da-DK" dirty="0" smtClean="0"/>
              <a:t> 1,1?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err="1" smtClean="0"/>
              <a:t>Teofilus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38: I hvilken forbindelse bruger man Matt 28,18-20 ved gudstjenesten?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Ved dåben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3: Hent en håndfuld af det, som folk sætter sig i Matt 14,19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Græs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39: Gør det, som Jesus gør i </a:t>
            </a:r>
            <a:r>
              <a:rPr lang="da-DK" dirty="0" err="1" smtClean="0"/>
              <a:t>Åb</a:t>
            </a:r>
            <a:r>
              <a:rPr lang="da-DK" dirty="0" smtClean="0"/>
              <a:t> 3,20.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dirty="0" smtClean="0"/>
              <a:t>Banker på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40: 	Hvad er den sidste sætning i </a:t>
            </a:r>
            <a:r>
              <a:rPr lang="da-DK" dirty="0" err="1" smtClean="0"/>
              <a:t>Åb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da-DK" dirty="0" smtClean="0"/>
              <a:t>Herren Jesu nåde være med jer alle!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4: Hvor mange breve har Paulus skrevet?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13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5: Hvor mange </a:t>
            </a:r>
            <a:r>
              <a:rPr lang="da-DK" dirty="0" err="1" smtClean="0"/>
              <a:t>Krønikebøger</a:t>
            </a:r>
            <a:r>
              <a:rPr lang="da-DK" dirty="0" smtClean="0"/>
              <a:t> </a:t>
            </a:r>
            <a:br>
              <a:rPr lang="da-DK" dirty="0" smtClean="0"/>
            </a:br>
            <a:r>
              <a:rPr lang="da-DK" dirty="0" smtClean="0"/>
              <a:t>er der i GT?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2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6:</a:t>
            </a:r>
            <a:r>
              <a:rPr lang="da-DK" baseline="0" dirty="0" smtClean="0"/>
              <a:t> </a:t>
            </a:r>
            <a:r>
              <a:rPr lang="da-DK" dirty="0" smtClean="0"/>
              <a:t>Find et stykke tøj med samme farve som tøjet i </a:t>
            </a:r>
            <a:r>
              <a:rPr lang="da-DK" dirty="0" err="1" smtClean="0"/>
              <a:t>Åb</a:t>
            </a:r>
            <a:r>
              <a:rPr lang="da-DK" dirty="0" smtClean="0"/>
              <a:t> 7,9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Hvid</a:t>
            </a:r>
            <a:endParaRPr lang="da-DK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a-DK" dirty="0" smtClean="0"/>
              <a:t>7:</a:t>
            </a:r>
            <a:r>
              <a:rPr lang="da-DK" baseline="0" dirty="0" smtClean="0"/>
              <a:t> </a:t>
            </a:r>
            <a:r>
              <a:rPr lang="da-DK" dirty="0" smtClean="0"/>
              <a:t>Sig som de dyr, </a:t>
            </a:r>
            <a:br>
              <a:rPr lang="da-DK" dirty="0" smtClean="0"/>
            </a:br>
            <a:r>
              <a:rPr lang="da-DK" dirty="0" smtClean="0"/>
              <a:t>der nævnes i Dan 6,21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da-DK" dirty="0" smtClean="0"/>
              <a:t>Løver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lvl="0" rtl="0"/>
            <a:r>
              <a:rPr lang="da-DK" dirty="0" smtClean="0"/>
              <a:t>8: Hvad er overskriften for Matt 5?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Bjergprædikenen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366</TotalTime>
  <Words>536</Words>
  <Application>Microsoft Macintosh PowerPoint</Application>
  <PresentationFormat>Skærmshow (4:3)</PresentationFormat>
  <Paragraphs>122</Paragraphs>
  <Slides>41</Slides>
  <Notes>41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41</vt:i4>
      </vt:variant>
    </vt:vector>
  </HeadingPairs>
  <TitlesOfParts>
    <vt:vector size="42" baseType="lpstr">
      <vt:lpstr>Modul</vt:lpstr>
      <vt:lpstr>BIBELRACE</vt:lpstr>
      <vt:lpstr>1: Hvor mange kapitler er der i Matthæusevangeliet?</vt:lpstr>
      <vt:lpstr>2: På hvilken side er Sl 23?</vt:lpstr>
      <vt:lpstr>3: Hent en håndfuld af det, som folk sætter sig i Matt 14,19</vt:lpstr>
      <vt:lpstr>4: Hvor mange breve har Paulus skrevet?</vt:lpstr>
      <vt:lpstr>5: Hvor mange Krønikebøger  er der i GT?</vt:lpstr>
      <vt:lpstr>6: Find et stykke tøj med samme farve som tøjet i Åb 7,9</vt:lpstr>
      <vt:lpstr>7: Sig som de dyr,  der nævnes i Dan 6,21</vt:lpstr>
      <vt:lpstr>8: Hvad er overskriften for Matt 5?</vt:lpstr>
      <vt:lpstr>9: Hvad hedder den sidste bog i GT?</vt:lpstr>
      <vt:lpstr>10: Find noget med samme farve som den snor, der nævnes i Jos 2,21</vt:lpstr>
      <vt:lpstr>11: Gør som folket i 2 Mos 32,19. </vt:lpstr>
      <vt:lpstr>12: Hvad lover Jesus i Matt 28,20? </vt:lpstr>
      <vt:lpstr>13: Efterlign det første dyr, der nævnes i Job 39,13?</vt:lpstr>
      <vt:lpstr>14: Sig som dyrene i Es 53,6. </vt:lpstr>
      <vt:lpstr>15: Råb som tiggeren i Mark 10,47. </vt:lpstr>
      <vt:lpstr>16: Find Joh 20,31: Hvem er Jesus?</vt:lpstr>
      <vt:lpstr>17: Find en af dem, som de kaster med i ApG 7,58</vt:lpstr>
      <vt:lpstr>18: Hvad hedder den 5. bog i NT?</vt:lpstr>
      <vt:lpstr>19: Fra hvilke verdenshjørner kommer de folk som skal sidde til bords i Guds rige ifølge Luk 13,29</vt:lpstr>
      <vt:lpstr>20: Hvad begynder på side 958 i NT?</vt:lpstr>
      <vt:lpstr>21: Sig som dyret i 1 Mos 3,1. </vt:lpstr>
      <vt:lpstr>22: Hvor mange Mosebøger er der i GT? </vt:lpstr>
      <vt:lpstr>23: Hvem har lavet Sl 78? </vt:lpstr>
      <vt:lpstr>24: Hvad siger Jesus i Joh 19,30?</vt:lpstr>
      <vt:lpstr>25: Gør som de gør ved Babylons floder i Sl 137,1</vt:lpstr>
      <vt:lpstr>26: Hvor mange bøger i GT er opkaldt efter kvinder?</vt:lpstr>
      <vt:lpstr>27: Hop ligeså mange gange, som der er kapitler i Klagesangene</vt:lpstr>
      <vt:lpstr>28: På hvilken side er Joh 3,16?</vt:lpstr>
      <vt:lpstr>29: Hvem har skrevet Apostlenes gerniger?</vt:lpstr>
      <vt:lpstr>30: Hvilken by hører vi om i Mika 5,1?</vt:lpstr>
      <vt:lpstr>31: Sig som dyrene i Luk 15,15. </vt:lpstr>
      <vt:lpstr>32: Hvordan dræber Ehud kong Eglon i Dom 3,21-22?</vt:lpstr>
      <vt:lpstr>33: Hvilken dag handler ApG 2 om? </vt:lpstr>
      <vt:lpstr>34: Hvem har skrevet brevet til Romerne? </vt:lpstr>
      <vt:lpstr>35: Hvor mange vers er der i Sl 119?</vt:lpstr>
      <vt:lpstr>36: Find noget med samme farve som hesten i Åb 6,5</vt:lpstr>
      <vt:lpstr>37: Hvem er ApG skrevet til iflg 1,1?</vt:lpstr>
      <vt:lpstr>38: I hvilken forbindelse bruger man Matt 28,18-20 ved gudstjenesten?</vt:lpstr>
      <vt:lpstr>39: Gør det, som Jesus gør i Åb 3,20. </vt:lpstr>
      <vt:lpstr>40:  Hvad er den sidste sætning i Åb?</vt:lpstr>
    </vt:vector>
  </TitlesOfParts>
  <Company>Kirkenettet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BIBELRACE:</dc:title>
  <dc:creator>jfon</dc:creator>
  <cp:lastModifiedBy>Finn Andsbjerg Larsen</cp:lastModifiedBy>
  <cp:revision>13</cp:revision>
  <dcterms:created xsi:type="dcterms:W3CDTF">2010-09-14T19:50:22Z</dcterms:created>
  <dcterms:modified xsi:type="dcterms:W3CDTF">2012-11-09T07:49:47Z</dcterms:modified>
</cp:coreProperties>
</file>