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9" r:id="rId3"/>
    <p:sldId id="270" r:id="rId4"/>
    <p:sldId id="273" r:id="rId5"/>
    <p:sldId id="256" r:id="rId6"/>
    <p:sldId id="266" r:id="rId7"/>
    <p:sldId id="271" r:id="rId8"/>
    <p:sldId id="272" r:id="rId9"/>
    <p:sldId id="261" r:id="rId10"/>
    <p:sldId id="259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45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96BCD-7CA4-47A1-BA04-0BC862EF4994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A2A95-CE00-4D1D-B807-2D27912A46BE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overgang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2A95-CE00-4D1D-B807-2D27912A46BE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Husk </a:t>
            </a:r>
            <a:r>
              <a:rPr lang="da-DK" smtClean="0"/>
              <a:t>at tænde for lyd!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2A95-CE00-4D1D-B807-2D27912A46BE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smtClean="0"/>
              <a:t>overgang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BA2A95-CE00-4D1D-B807-2D27912A46BE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1F9E-924E-472D-A835-889B2DE5DB35}" type="datetimeFigureOut">
              <a:rPr lang="da-DK" smtClean="0"/>
              <a:pPr/>
              <a:t>13-03-2012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C8D28-CAD7-4F99-88F9-E5BF4741FBD0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anne%20Byskov\Music\Raquel_Rastenni_Heksedansen_(2005_Digital_Remaster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anne%20Byskov\Videos\Bruce-klip%20m.tekst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Hanne%20Byskov\Videos\Bruc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167" t="13380" r="6275" b="13380"/>
          <a:stretch>
            <a:fillRect/>
          </a:stretch>
        </p:blipFill>
        <p:spPr bwMode="auto">
          <a:xfrm>
            <a:off x="-44113" y="404664"/>
            <a:ext cx="925105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9966" t="17993" r="13656" b="5536"/>
          <a:stretch>
            <a:fillRect/>
          </a:stretch>
        </p:blipFill>
        <p:spPr bwMode="auto">
          <a:xfrm>
            <a:off x="395536" y="0"/>
            <a:ext cx="85621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da-DK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4429" t="22146" r="13287" b="10150"/>
          <a:stretch>
            <a:fillRect/>
          </a:stretch>
        </p:blipFill>
        <p:spPr bwMode="auto">
          <a:xfrm>
            <a:off x="0" y="0"/>
            <a:ext cx="9144000" cy="60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ctures-e4.thumbtackstatic.com/pictures/647/zctm5eo8dw6w5qv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88640"/>
            <a:ext cx="6408712" cy="6247489"/>
          </a:xfrm>
          <a:prstGeom prst="rect">
            <a:avLst/>
          </a:prstGeom>
          <a:noFill/>
        </p:spPr>
      </p:pic>
      <p:pic>
        <p:nvPicPr>
          <p:cNvPr id="4" name="Raquel_Rastenni_Heksedansen_(2005_Digital_Remaste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59492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1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ruce-klip m.teks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7" y="512676"/>
            <a:ext cx="8016891" cy="6012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ru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1560" y="458670"/>
            <a:ext cx="7848872" cy="5886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35" t="10150" r="5906" b="9227"/>
          <a:stretch>
            <a:fillRect/>
          </a:stretch>
        </p:blipFill>
        <p:spPr bwMode="auto">
          <a:xfrm>
            <a:off x="1" y="-144534"/>
            <a:ext cx="9144000" cy="704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9966" t="10150" r="7382" b="12457"/>
          <a:stretch>
            <a:fillRect/>
          </a:stretch>
        </p:blipFill>
        <p:spPr bwMode="auto">
          <a:xfrm>
            <a:off x="-1484" y="0"/>
            <a:ext cx="91549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11073" r="25468" b="5998"/>
          <a:stretch>
            <a:fillRect/>
          </a:stretch>
        </p:blipFill>
        <p:spPr bwMode="auto">
          <a:xfrm>
            <a:off x="827584" y="-243408"/>
            <a:ext cx="8666354" cy="759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</Words>
  <Application>Microsoft Office PowerPoint</Application>
  <PresentationFormat>Skærmshow (4:3)</PresentationFormat>
  <Paragraphs>6</Paragraphs>
  <Slides>13</Slides>
  <Notes>3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Hanne Byskov</dc:creator>
  <cp:lastModifiedBy>Hanne Byskov</cp:lastModifiedBy>
  <cp:revision>12</cp:revision>
  <dcterms:created xsi:type="dcterms:W3CDTF">2012-03-04T16:55:11Z</dcterms:created>
  <dcterms:modified xsi:type="dcterms:W3CDTF">2012-03-13T15:14:26Z</dcterms:modified>
</cp:coreProperties>
</file>