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8"/>
  </p:notesMasterIdLst>
  <p:sldIdLst>
    <p:sldId id="256" r:id="rId2"/>
    <p:sldId id="257" r:id="rId3"/>
    <p:sldId id="259" r:id="rId4"/>
    <p:sldId id="260" r:id="rId5"/>
    <p:sldId id="261" r:id="rId6"/>
    <p:sldId id="288" r:id="rId7"/>
    <p:sldId id="263" r:id="rId8"/>
    <p:sldId id="264" r:id="rId9"/>
    <p:sldId id="267" r:id="rId10"/>
    <p:sldId id="268" r:id="rId11"/>
    <p:sldId id="290" r:id="rId12"/>
    <p:sldId id="287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2" r:id="rId23"/>
    <p:sldId id="269" r:id="rId24"/>
    <p:sldId id="279" r:id="rId25"/>
    <p:sldId id="266" r:id="rId26"/>
    <p:sldId id="299" r:id="rId27"/>
    <p:sldId id="284" r:id="rId28"/>
    <p:sldId id="285" r:id="rId29"/>
    <p:sldId id="286" r:id="rId30"/>
    <p:sldId id="289" r:id="rId31"/>
    <p:sldId id="291" r:id="rId32"/>
    <p:sldId id="292" r:id="rId33"/>
    <p:sldId id="300" r:id="rId34"/>
    <p:sldId id="294" r:id="rId35"/>
    <p:sldId id="283" r:id="rId36"/>
    <p:sldId id="280" r:id="rId3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75" autoAdjust="0"/>
  </p:normalViewPr>
  <p:slideViewPr>
    <p:cSldViewPr>
      <p:cViewPr varScale="1">
        <p:scale>
          <a:sx n="171" d="100"/>
          <a:sy n="171" d="100"/>
        </p:scale>
        <p:origin x="-3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9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6EF88-5034-45D1-B96A-0E3785425A08}" type="datetimeFigureOut">
              <a:rPr lang="da-DK" smtClean="0"/>
              <a:pPr/>
              <a:t>09/11/12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76FAE-EDB7-4BFC-95F0-70726CFD76C5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9792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1</a:t>
            </a:fld>
            <a:endParaRPr lang="da-D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10</a:t>
            </a:fld>
            <a:endParaRPr lang="da-D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11</a:t>
            </a:fld>
            <a:endParaRPr lang="da-D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12</a:t>
            </a:fld>
            <a:endParaRPr lang="da-D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13</a:t>
            </a:fld>
            <a:endParaRPr lang="da-D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14</a:t>
            </a:fld>
            <a:endParaRPr lang="da-D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15</a:t>
            </a:fld>
            <a:endParaRPr lang="da-D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16</a:t>
            </a:fld>
            <a:endParaRPr lang="da-D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17</a:t>
            </a:fld>
            <a:endParaRPr lang="da-D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18</a:t>
            </a:fld>
            <a:endParaRPr lang="da-D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19</a:t>
            </a:fld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2</a:t>
            </a:fld>
            <a:endParaRPr lang="da-D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20</a:t>
            </a:fld>
            <a:endParaRPr lang="da-D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21</a:t>
            </a:fld>
            <a:endParaRPr lang="da-D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22</a:t>
            </a:fld>
            <a:endParaRPr lang="da-D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23</a:t>
            </a:fld>
            <a:endParaRPr lang="da-D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24</a:t>
            </a:fld>
            <a:endParaRPr lang="da-D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25</a:t>
            </a:fld>
            <a:endParaRPr lang="da-D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26</a:t>
            </a:fld>
            <a:endParaRPr lang="da-DK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27</a:t>
            </a:fld>
            <a:endParaRPr lang="da-DK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28</a:t>
            </a:fld>
            <a:endParaRPr lang="da-DK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29</a:t>
            </a:fld>
            <a:endParaRPr lang="da-D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3</a:t>
            </a:fld>
            <a:endParaRPr lang="da-DK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30</a:t>
            </a:fld>
            <a:endParaRPr lang="da-DK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31</a:t>
            </a:fld>
            <a:endParaRPr lang="da-DK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32</a:t>
            </a:fld>
            <a:endParaRPr lang="da-DK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33</a:t>
            </a:fld>
            <a:endParaRPr lang="da-DK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34</a:t>
            </a:fld>
            <a:endParaRPr lang="da-DK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35</a:t>
            </a:fld>
            <a:endParaRPr lang="da-DK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36</a:t>
            </a:fld>
            <a:endParaRPr lang="da-D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4</a:t>
            </a:fld>
            <a:endParaRPr lang="da-D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5</a:t>
            </a:fld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6</a:t>
            </a:fld>
            <a:endParaRPr lang="da-D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8</a:t>
            </a:fld>
            <a:endParaRPr lang="da-D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76FAE-EDB7-4BFC-95F0-70726CFD76C5}" type="slidenum">
              <a:rPr lang="da-DK" smtClean="0"/>
              <a:pPr/>
              <a:t>9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F1DC-3DDA-4428-ADCF-3CCA8309082D}" type="datetimeFigureOut">
              <a:rPr lang="da-DK" smtClean="0"/>
              <a:pPr/>
              <a:t>09/11/12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851-392D-4307-8D3E-68DC5393818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0" name="Rektangel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F1DC-3DDA-4428-ADCF-3CCA8309082D}" type="datetimeFigureOut">
              <a:rPr lang="da-DK" smtClean="0"/>
              <a:pPr/>
              <a:t>09/11/12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851-392D-4307-8D3E-68DC5393818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F1DC-3DDA-4428-ADCF-3CCA8309082D}" type="datetimeFigureOut">
              <a:rPr lang="da-DK" smtClean="0"/>
              <a:pPr/>
              <a:t>09/11/12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851-392D-4307-8D3E-68DC5393818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dirty="0" smtClean="0"/>
              <a:t>Klik for at redigere typografi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F1DC-3DDA-4428-ADCF-3CCA8309082D}" type="datetimeFigureOut">
              <a:rPr lang="da-DK" smtClean="0"/>
              <a:pPr/>
              <a:t>09/11/12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851-392D-4307-8D3E-68DC5393818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F1DC-3DDA-4428-ADCF-3CCA8309082D}" type="datetimeFigureOut">
              <a:rPr lang="da-DK" smtClean="0"/>
              <a:pPr/>
              <a:t>09/11/12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851-392D-4307-8D3E-68DC5393818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F1DC-3DDA-4428-ADCF-3CCA8309082D}" type="datetimeFigureOut">
              <a:rPr lang="da-DK" smtClean="0"/>
              <a:pPr/>
              <a:t>09/11/12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851-392D-4307-8D3E-68DC5393818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F1DC-3DDA-4428-ADCF-3CCA8309082D}" type="datetimeFigureOut">
              <a:rPr lang="da-DK" smtClean="0"/>
              <a:pPr/>
              <a:t>09/11/12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851-392D-4307-8D3E-68DC5393818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F1DC-3DDA-4428-ADCF-3CCA8309082D}" type="datetimeFigureOut">
              <a:rPr lang="da-DK" smtClean="0"/>
              <a:pPr/>
              <a:t>09/11/12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851-392D-4307-8D3E-68DC5393818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F1DC-3DDA-4428-ADCF-3CCA8309082D}" type="datetimeFigureOut">
              <a:rPr lang="da-DK" smtClean="0"/>
              <a:pPr/>
              <a:t>09/11/12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851-392D-4307-8D3E-68DC5393818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F1DC-3DDA-4428-ADCF-3CCA8309082D}" type="datetimeFigureOut">
              <a:rPr lang="da-DK" smtClean="0"/>
              <a:pPr/>
              <a:t>09/11/12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851-392D-4307-8D3E-68DC5393818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3F1DC-3DDA-4428-ADCF-3CCA8309082D}" type="datetimeFigureOut">
              <a:rPr lang="da-DK" smtClean="0"/>
              <a:pPr/>
              <a:t>09/11/12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A851-392D-4307-8D3E-68DC53938187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Rektangel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4F3F1DC-3DDA-4428-ADCF-3CCA8309082D}" type="datetimeFigureOut">
              <a:rPr lang="da-DK" smtClean="0"/>
              <a:pPr/>
              <a:t>09/11/12</a:t>
            </a:fld>
            <a:endParaRPr lang="da-DK"/>
          </a:p>
        </p:txBody>
      </p:sp>
      <p:sp>
        <p:nvSpPr>
          <p:cNvPr id="11" name="Rektangel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32CA851-392D-4307-8D3E-68DC53938187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ktangel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4F3F1DC-3DDA-4428-ADCF-3CCA8309082D}" type="datetimeFigureOut">
              <a:rPr lang="da-DK" smtClean="0"/>
              <a:pPr/>
              <a:t>09/11/12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32CA851-392D-4307-8D3E-68DC53938187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9" name="Billede 8" descr="Skærmbillede 2012-11-09 kl. 09.02.01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2524"/>
            <a:ext cx="9144000" cy="5375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da-DK" smtClean="0"/>
              <a:t>SALMEBOGSRACE</a:t>
            </a:r>
            <a:endParaRPr lang="da-DK" dirty="0" smtClean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da-DK" dirty="0" smtClean="0"/>
              <a:t>9:På hvilken side begynder teksterne til påskedag?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dirty="0" smtClean="0"/>
              <a:t>1120</a:t>
            </a:r>
            <a:endParaRPr lang="da-DK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da-DK" dirty="0" smtClean="0"/>
              <a:t>10: Gør det som står i salme 14, vers 5, linje 5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dirty="0" smtClean="0"/>
              <a:t>danse</a:t>
            </a:r>
            <a:endParaRPr lang="da-DK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11:</a:t>
            </a:r>
            <a:r>
              <a:rPr lang="da-DK" baseline="0" dirty="0" smtClean="0"/>
              <a:t> </a:t>
            </a:r>
            <a:r>
              <a:rPr lang="da-DK" dirty="0" smtClean="0"/>
              <a:t>Hent noget i samme farve som i salme 136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dirty="0" smtClean="0"/>
              <a:t>Blå</a:t>
            </a:r>
            <a:endParaRPr lang="da-DK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da-DK" dirty="0" smtClean="0"/>
              <a:t>12: Hvem har skrevet flest salmer?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dirty="0" smtClean="0"/>
              <a:t>Grundtvig</a:t>
            </a:r>
            <a:endParaRPr lang="da-DK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R="0" rtl="0"/>
            <a:r>
              <a:rPr lang="da-DK" sz="4000" dirty="0" smtClean="0"/>
              <a:t>13: Hent nogle af dem, der er omtalt i salme 369,1, linje 3, femte ord.</a:t>
            </a:r>
            <a:endParaRPr lang="da-DK" sz="40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dirty="0" smtClean="0"/>
              <a:t>Blade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da-DK" dirty="0" smtClean="0"/>
              <a:t>14: Er der flere sider i salmebogen end i bibelen?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dirty="0" smtClean="0"/>
              <a:t>Ja</a:t>
            </a:r>
            <a:endParaRPr lang="da-DK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da-DK" dirty="0" smtClean="0"/>
              <a:t>15: Hvad handler bøn 17 i bønnebogen om?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dirty="0" smtClean="0"/>
              <a:t>Angst for at give op</a:t>
            </a:r>
            <a:endParaRPr lang="da-DK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da-DK" dirty="0" smtClean="0"/>
              <a:t>16: Hvor mange salmer handler om kirkens mission?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dirty="0" smtClean="0"/>
              <a:t>355-364 (10 </a:t>
            </a:r>
            <a:r>
              <a:rPr lang="da-DK" dirty="0" err="1" smtClean="0"/>
              <a:t>stk</a:t>
            </a:r>
            <a:r>
              <a:rPr lang="da-DK" dirty="0" smtClean="0"/>
              <a:t>)</a:t>
            </a:r>
            <a:endParaRPr lang="da-DK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da-DK" dirty="0" smtClean="0"/>
              <a:t>17: Find en af dem, som salme 750,1 handler om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dirty="0" smtClean="0"/>
              <a:t>Blomst</a:t>
            </a:r>
            <a:endParaRPr lang="da-DK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da-DK" dirty="0" smtClean="0"/>
              <a:t>18: Hvad hedder den sidste søndag i kirkeåret?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dirty="0" smtClean="0"/>
              <a:t>Sidste søndag i kirkeåret</a:t>
            </a:r>
            <a:endParaRPr lang="da-DK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1</a:t>
            </a:r>
            <a:r>
              <a:rPr lang="da-DK" smtClean="0"/>
              <a:t>: Hvad </a:t>
            </a:r>
            <a:r>
              <a:rPr lang="da-DK" dirty="0"/>
              <a:t>hedder nummer 260 i salmebogen</a:t>
            </a:r>
            <a:r>
              <a:rPr lang="da-DK"/>
              <a:t>? </a:t>
            </a:r>
            <a:endParaRPr lang="da-DK" dirty="0" smtClean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8872" indent="0">
              <a:buNone/>
            </a:pPr>
            <a:endParaRPr lang="da-DK" dirty="0"/>
          </a:p>
          <a:p>
            <a:r>
              <a:rPr lang="da-DK" dirty="0"/>
              <a:t> Du satte dig selv i de nederstes sted 	</a:t>
            </a:r>
          </a:p>
          <a:p>
            <a:endParaRPr lang="da-DK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900336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19:	På hvilken side finder man ”Vor Herre Jesu Kristi lidelseshistorie?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23528" y="1772816"/>
            <a:ext cx="8229600" cy="4625609"/>
          </a:xfrm>
        </p:spPr>
        <p:txBody>
          <a:bodyPr/>
          <a:lstStyle/>
          <a:p>
            <a:pPr lvl="0"/>
            <a:r>
              <a:rPr lang="da-DK" dirty="0" smtClean="0"/>
              <a:t>1314</a:t>
            </a:r>
            <a:endParaRPr lang="da-DK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da-DK" dirty="0" smtClean="0"/>
              <a:t>20: Hvor mange salmer begynder med ”L”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dirty="0" smtClean="0"/>
              <a:t>31</a:t>
            </a:r>
            <a:endParaRPr lang="da-DK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da-DK" dirty="0" smtClean="0"/>
              <a:t>21: Hent en håndfuld af det, som nævnes i salme 725,1 femte ord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græs</a:t>
            </a:r>
            <a:endParaRPr lang="da-DK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da-DK" dirty="0" smtClean="0"/>
              <a:t>22: Sig som dyret i ”Mit hjerte altid vanker” vers 8 linje 5.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dirty="0" smtClean="0"/>
              <a:t>Som en løve</a:t>
            </a:r>
            <a:endParaRPr lang="da-DK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da-DK" dirty="0" smtClean="0"/>
              <a:t>23: Hent det, som de spiser i evangelieteksten til skærtorsdag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dirty="0"/>
              <a:t>B</a:t>
            </a:r>
            <a:r>
              <a:rPr lang="da-DK" dirty="0" smtClean="0"/>
              <a:t>rød</a:t>
            </a:r>
            <a:endParaRPr lang="da-DK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da-DK" dirty="0" smtClean="0"/>
              <a:t>24: Find noget med samme farve som menneskene i salme 571,1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dirty="0" smtClean="0"/>
              <a:t>Hvid</a:t>
            </a:r>
            <a:endParaRPr lang="da-DK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lvl="0" rtl="0"/>
            <a:r>
              <a:rPr lang="da-DK" dirty="0" smtClean="0"/>
              <a:t>25: Gør det som står i salme 125 v5, sidste linje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da-DK" dirty="0" smtClean="0"/>
              <a:t>Kysse på din hånd</a:t>
            </a:r>
            <a:endParaRPr lang="da-DK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da-DK" dirty="0" smtClean="0"/>
              <a:t>26: På hvilken side finder man begravelsesritualet?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dirty="0" smtClean="0"/>
              <a:t>865</a:t>
            </a:r>
            <a:endParaRPr lang="da-DK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R="0" rtl="0"/>
            <a:r>
              <a:rPr lang="da-DK" sz="3200" dirty="0" smtClean="0"/>
              <a:t>27: Hele holdet skal hoppe lige så mange gange som der er salmer, der starter med ”P”</a:t>
            </a:r>
            <a:endParaRPr lang="da-DK" sz="32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dirty="0" smtClean="0"/>
              <a:t>10</a:t>
            </a:r>
            <a:endParaRPr lang="da-DK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R="0" rtl="0"/>
            <a:r>
              <a:rPr lang="da-DK" sz="3200" dirty="0" smtClean="0"/>
              <a:t>28: gør det samme som Maria i evangelieteksten til anden påskedag efter anden tekstrække</a:t>
            </a:r>
            <a:endParaRPr lang="da-DK" sz="32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dirty="0" smtClean="0"/>
              <a:t>Græder</a:t>
            </a:r>
            <a:endParaRPr lang="da-DK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2: Hvem </a:t>
            </a:r>
            <a:r>
              <a:rPr lang="da-DK" dirty="0"/>
              <a:t>har skrevet ”Dejlig er jorden? </a:t>
            </a:r>
            <a:r>
              <a:rPr lang="da-DK" b="0" dirty="0"/>
              <a:t>	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 </a:t>
            </a:r>
            <a:r>
              <a:rPr lang="da-DK" b="1" dirty="0"/>
              <a:t>B.S. Ingemann </a:t>
            </a:r>
            <a:r>
              <a:rPr lang="da-DK" dirty="0"/>
              <a:t>	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625"/>
                    </a14:imgEffect>
                    <a14:imgEffect>
                      <a14:saturation sat="9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R="0" rtl="0"/>
            <a:r>
              <a:rPr lang="da-DK" sz="3200" dirty="0" smtClean="0"/>
              <a:t>29: 1. søndag i fasten efter første tekstrække (1076). Hent noget af det som djævelen bruger.</a:t>
            </a:r>
            <a:endParaRPr lang="da-DK" sz="32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dirty="0" smtClean="0"/>
              <a:t>Steen</a:t>
            </a:r>
            <a:endParaRPr lang="da-DK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da-DK" dirty="0" smtClean="0"/>
              <a:t>30: Hvor mange søndage kan der være i Hellig 3 konger tiden?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dirty="0"/>
              <a:t>7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da-DK" dirty="0" smtClean="0"/>
              <a:t>31: Hvad hedder det 5. bud. Se evt. Martin Luthers lille katekismus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dirty="0" smtClean="0"/>
              <a:t>Du må ikke slå ihjel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lvl="0" rtl="0"/>
            <a:r>
              <a:rPr lang="da-DK" dirty="0" smtClean="0"/>
              <a:t>32: Gør det som salme 3 begynder med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dirty="0" smtClean="0"/>
              <a:t>lovsyng Herren</a:t>
            </a:r>
            <a:endParaRPr lang="da-DK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33: Hent noget i samme farve som himlen salme 101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dirty="0" smtClean="0"/>
              <a:t>rød</a:t>
            </a:r>
            <a:endParaRPr lang="da-DK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R="0" rtl="0"/>
            <a:r>
              <a:rPr lang="da-DK" sz="3600" dirty="0" smtClean="0"/>
              <a:t>34: Læs 2½ linje af teksten til 5. søndag efter trinitatis til anden tekstrække</a:t>
            </a:r>
            <a:endParaRPr lang="da-DK" sz="3600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da-DK" sz="2400" dirty="0"/>
              <a:t>Da Jesus kom til området ved </a:t>
            </a:r>
            <a:r>
              <a:rPr lang="da-DK" sz="2400" dirty="0" err="1"/>
              <a:t>Cæsarea</a:t>
            </a:r>
            <a:r>
              <a:rPr lang="da-DK" sz="2400" dirty="0"/>
              <a:t> Filippi, spurgte han sine disciple: »Hvem siger folk, at Menneskesønnen er?«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da-DK" dirty="0" smtClean="0"/>
              <a:t>35: Hvor mange salmer er der i salmebogen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dirty="0" smtClean="0"/>
              <a:t>791</a:t>
            </a:r>
            <a:endParaRPr lang="da-DK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Autofit/>
          </a:bodyPr>
          <a:lstStyle/>
          <a:p>
            <a:r>
              <a:rPr lang="da-DK" sz="3600" dirty="0" smtClean="0"/>
              <a:t>3: I </a:t>
            </a:r>
            <a:r>
              <a:rPr lang="da-DK" sz="3600" dirty="0"/>
              <a:t>hvilken af disse byer er der IKKE en domkirke</a:t>
            </a:r>
            <a:r>
              <a:rPr lang="da-DK" sz="3600" dirty="0" smtClean="0"/>
              <a:t>? Viborg, Haderslev, Esbjerg </a:t>
            </a:r>
            <a:r>
              <a:rPr lang="da-DK" sz="3600" b="0" dirty="0"/>
              <a:t>	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Esbjerg</a:t>
            </a:r>
            <a:endParaRPr lang="da-DK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da-DK" dirty="0" smtClean="0"/>
              <a:t>4: Ved hvilken begivenhed synder man ofte salme 784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begravelse</a:t>
            </a:r>
            <a:endParaRPr lang="da-DK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da-DK" dirty="0"/>
              <a:t>5</a:t>
            </a:r>
            <a:r>
              <a:rPr lang="da-DK" dirty="0" smtClean="0"/>
              <a:t>: Lav en opstilling og tilspørgsel, som på side 854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a-DK" smtClean="0"/>
              <a:t>Vielses tilspørgsel </a:t>
            </a:r>
            <a:endParaRPr lang="da-DK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da-DK" dirty="0" smtClean="0"/>
              <a:t>6:</a:t>
            </a:r>
            <a:r>
              <a:rPr lang="da-DK" baseline="0" dirty="0" smtClean="0"/>
              <a:t> </a:t>
            </a:r>
            <a:r>
              <a:rPr lang="da-DK" dirty="0" smtClean="0"/>
              <a:t>På hvilken side begynder ritualbogen?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791</a:t>
            </a:r>
            <a:endParaRPr lang="da-DK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da-DK" dirty="0" smtClean="0"/>
              <a:t>7:</a:t>
            </a:r>
            <a:r>
              <a:rPr lang="da-DK" baseline="0" dirty="0" smtClean="0"/>
              <a:t> Hvad handler </a:t>
            </a:r>
            <a:r>
              <a:rPr lang="da-DK" dirty="0"/>
              <a:t>b</a:t>
            </a:r>
            <a:r>
              <a:rPr lang="da-DK" dirty="0" smtClean="0"/>
              <a:t>øn </a:t>
            </a:r>
            <a:r>
              <a:rPr lang="da-DK" dirty="0" err="1" smtClean="0"/>
              <a:t>nr</a:t>
            </a:r>
            <a:r>
              <a:rPr lang="da-DK" dirty="0" smtClean="0"/>
              <a:t> 14 i bønnebogen om?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rtl="0"/>
            <a:r>
              <a:rPr lang="da-DK" dirty="0" smtClean="0"/>
              <a:t>At være ung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lvl="0" rtl="0"/>
            <a:r>
              <a:rPr lang="da-DK" dirty="0" smtClean="0"/>
              <a:t>8: </a:t>
            </a:r>
            <a:r>
              <a:rPr lang="da-DK" dirty="0" err="1" smtClean="0"/>
              <a:t>Illusterer</a:t>
            </a:r>
            <a:r>
              <a:rPr lang="da-DK" dirty="0" smtClean="0"/>
              <a:t> med din krop ord 6 i bønnen: At være ung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Forvirret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1233</TotalTime>
  <Words>566</Words>
  <Application>Microsoft Macintosh PowerPoint</Application>
  <PresentationFormat>Skærmshow (4:3)</PresentationFormat>
  <Paragraphs>109</Paragraphs>
  <Slides>36</Slides>
  <Notes>36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36</vt:i4>
      </vt:variant>
    </vt:vector>
  </HeadingPairs>
  <TitlesOfParts>
    <vt:vector size="37" baseType="lpstr">
      <vt:lpstr>Modul</vt:lpstr>
      <vt:lpstr>SALMEBOGSRACE</vt:lpstr>
      <vt:lpstr>1: Hvad hedder nummer 260 i salmebogen? </vt:lpstr>
      <vt:lpstr>2: Hvem har skrevet ”Dejlig er jorden?  </vt:lpstr>
      <vt:lpstr>3: I hvilken af disse byer er der IKKE en domkirke? Viborg, Haderslev, Esbjerg  </vt:lpstr>
      <vt:lpstr>4: Ved hvilken begivenhed synder man ofte salme 784</vt:lpstr>
      <vt:lpstr>5: Lav en opstilling og tilspørgsel, som på side 854</vt:lpstr>
      <vt:lpstr>6: På hvilken side begynder ritualbogen?</vt:lpstr>
      <vt:lpstr>7: Hvad handler bøn nr 14 i bønnebogen om?</vt:lpstr>
      <vt:lpstr>8: Illusterer med din krop ord 6 i bønnen: At være ung</vt:lpstr>
      <vt:lpstr>9:På hvilken side begynder teksterne til påskedag?</vt:lpstr>
      <vt:lpstr>10: Gør det som står i salme 14, vers 5, linje 5</vt:lpstr>
      <vt:lpstr>11: Hent noget i samme farve som i salme 136</vt:lpstr>
      <vt:lpstr>12: Hvem har skrevet flest salmer?</vt:lpstr>
      <vt:lpstr>13: Hent nogle af dem, der er omtalt i salme 369,1, linje 3, femte ord.</vt:lpstr>
      <vt:lpstr>14: Er der flere sider i salmebogen end i bibelen?</vt:lpstr>
      <vt:lpstr>15: Hvad handler bøn 17 i bønnebogen om?</vt:lpstr>
      <vt:lpstr>16: Hvor mange salmer handler om kirkens mission?</vt:lpstr>
      <vt:lpstr>17: Find en af dem, som salme 750,1 handler om</vt:lpstr>
      <vt:lpstr>18: Hvad hedder den sidste søndag i kirkeåret?</vt:lpstr>
      <vt:lpstr>19: På hvilken side finder man ”Vor Herre Jesu Kristi lidelseshistorie?</vt:lpstr>
      <vt:lpstr>20: Hvor mange salmer begynder med ”L”</vt:lpstr>
      <vt:lpstr>21: Hent en håndfuld af det, som nævnes i salme 725,1 femte ord</vt:lpstr>
      <vt:lpstr>22: Sig som dyret i ”Mit hjerte altid vanker” vers 8 linje 5.</vt:lpstr>
      <vt:lpstr>23: Hent det, som de spiser i evangelieteksten til skærtorsdag</vt:lpstr>
      <vt:lpstr>24: Find noget med samme farve som menneskene i salme 571,1</vt:lpstr>
      <vt:lpstr>25: Gør det som står i salme 125 v5, sidste linje</vt:lpstr>
      <vt:lpstr>26: På hvilken side finder man begravelsesritualet?</vt:lpstr>
      <vt:lpstr>27: Hele holdet skal hoppe lige så mange gange som der er salmer, der starter med ”P”</vt:lpstr>
      <vt:lpstr>28: gør det samme som Maria i evangelieteksten til anden påskedag efter anden tekstrække</vt:lpstr>
      <vt:lpstr>29: 1. søndag i fasten efter første tekstrække (1076). Hent noget af det som djævelen bruger.</vt:lpstr>
      <vt:lpstr>30: Hvor mange søndage kan der være i Hellig 3 konger tiden?</vt:lpstr>
      <vt:lpstr>31: Hvad hedder det 5. bud. Se evt. Martin Luthers lille katekismus</vt:lpstr>
      <vt:lpstr>32: Gør det som salme 3 begynder med</vt:lpstr>
      <vt:lpstr>33: Hent noget i samme farve som himlen salme 101</vt:lpstr>
      <vt:lpstr>34: Læs 2½ linje af teksten til 5. søndag efter trinitatis til anden tekstrække</vt:lpstr>
      <vt:lpstr>35: Hvor mange salmer er der i salmebogen</vt:lpstr>
    </vt:vector>
  </TitlesOfParts>
  <Company>Kirkenettet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BIBELRACE:</dc:title>
  <dc:creator>jfon</dc:creator>
  <cp:lastModifiedBy>Finn Andsbjerg Larsen</cp:lastModifiedBy>
  <cp:revision>37</cp:revision>
  <dcterms:created xsi:type="dcterms:W3CDTF">2010-09-14T19:50:22Z</dcterms:created>
  <dcterms:modified xsi:type="dcterms:W3CDTF">2012-11-09T08:03:18Z</dcterms:modified>
</cp:coreProperties>
</file>