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3" r:id="rId4"/>
    <p:sldId id="258" r:id="rId5"/>
    <p:sldId id="259" r:id="rId6"/>
    <p:sldId id="260" r:id="rId7"/>
    <p:sldId id="261" r:id="rId8"/>
    <p:sldId id="262" r:id="rId9"/>
    <p:sldId id="270" r:id="rId10"/>
    <p:sldId id="264" r:id="rId11"/>
    <p:sldId id="271" r:id="rId12"/>
    <p:sldId id="265" r:id="rId13"/>
    <p:sldId id="266" r:id="rId14"/>
    <p:sldId id="267" r:id="rId15"/>
    <p:sldId id="268" r:id="rId16"/>
    <p:sldId id="269" r:id="rId17"/>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6"/>
      </p:cViewPr>
      <p:guideLst>
        <p:guide orient="horz" pos="2160"/>
        <p:guide pos="2880"/>
      </p:guideLst>
    </p:cSldViewPr>
  </p:slideViewPr>
  <p:notesTextViewPr>
    <p:cViewPr>
      <p:scale>
        <a:sx n="100" d="100"/>
        <a:sy n="100" d="100"/>
      </p:scale>
      <p:origin x="5" y="8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C16E0-A463-4C36-9D58-2F44C3970EC6}" type="datetimeFigureOut">
              <a:rPr lang="da-DK" smtClean="0"/>
              <a:t>26-03-2014</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3ABC57-CCEE-457A-961A-D16DA04BA592}" type="slidenum">
              <a:rPr lang="da-DK" smtClean="0"/>
              <a:t>‹nr.›</a:t>
            </a:fld>
            <a:endParaRPr lang="da-DK"/>
          </a:p>
        </p:txBody>
      </p:sp>
    </p:spTree>
    <p:extLst>
      <p:ext uri="{BB962C8B-B14F-4D97-AF65-F5344CB8AC3E}">
        <p14:creationId xmlns:p14="http://schemas.microsoft.com/office/powerpoint/2010/main" val="187603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Tal i fællesskab om,</a:t>
            </a:r>
            <a:r>
              <a:rPr lang="da-DK" baseline="0" dirty="0" smtClean="0"/>
              <a:t> hvad det gør ved os at have forskellige roller og om vi altid føler os tilpas med de roller, vi har og får.</a:t>
            </a:r>
            <a:endParaRPr lang="da-DK" dirty="0"/>
          </a:p>
        </p:txBody>
      </p:sp>
      <p:sp>
        <p:nvSpPr>
          <p:cNvPr id="4" name="Pladsholder til diasnummer 3"/>
          <p:cNvSpPr>
            <a:spLocks noGrp="1"/>
          </p:cNvSpPr>
          <p:nvPr>
            <p:ph type="sldNum" sz="quarter" idx="10"/>
          </p:nvPr>
        </p:nvSpPr>
        <p:spPr/>
        <p:txBody>
          <a:bodyPr/>
          <a:lstStyle/>
          <a:p>
            <a:fld id="{A03ABC57-CCEE-457A-961A-D16DA04BA592}" type="slidenum">
              <a:rPr lang="da-DK" smtClean="0"/>
              <a:t>2</a:t>
            </a:fld>
            <a:endParaRPr lang="da-DK"/>
          </a:p>
        </p:txBody>
      </p:sp>
    </p:spTree>
    <p:extLst>
      <p:ext uri="{BB962C8B-B14F-4D97-AF65-F5344CB8AC3E}">
        <p14:creationId xmlns:p14="http://schemas.microsoft.com/office/powerpoint/2010/main" val="298392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Tal sammen i fællesskab: Dommerne</a:t>
            </a:r>
            <a:r>
              <a:rPr lang="da-DK" baseline="0" dirty="0" smtClean="0"/>
              <a:t> i X Factor har også hver sin rolle i showet. Det er ikke sikkert, det er sådan, de er i virkeligheden. Hvem er hvem? Og hvad betyder deres roller for deltagerne?</a:t>
            </a:r>
            <a:endParaRPr lang="da-DK" dirty="0"/>
          </a:p>
        </p:txBody>
      </p:sp>
      <p:sp>
        <p:nvSpPr>
          <p:cNvPr id="4" name="Pladsholder til diasnummer 3"/>
          <p:cNvSpPr>
            <a:spLocks noGrp="1"/>
          </p:cNvSpPr>
          <p:nvPr>
            <p:ph type="sldNum" sz="quarter" idx="10"/>
          </p:nvPr>
        </p:nvSpPr>
        <p:spPr/>
        <p:txBody>
          <a:bodyPr/>
          <a:lstStyle/>
          <a:p>
            <a:fld id="{A03ABC57-CCEE-457A-961A-D16DA04BA592}" type="slidenum">
              <a:rPr lang="da-DK" smtClean="0"/>
              <a:t>3</a:t>
            </a:fld>
            <a:endParaRPr lang="da-DK"/>
          </a:p>
        </p:txBody>
      </p:sp>
    </p:spTree>
    <p:extLst>
      <p:ext uri="{BB962C8B-B14F-4D97-AF65-F5344CB8AC3E}">
        <p14:creationId xmlns:p14="http://schemas.microsoft.com/office/powerpoint/2010/main" val="43766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Lav</a:t>
            </a:r>
            <a:r>
              <a:rPr lang="da-DK" baseline="0" dirty="0" smtClean="0"/>
              <a:t> </a:t>
            </a:r>
            <a:r>
              <a:rPr lang="da-DK" baseline="0" dirty="0" err="1" smtClean="0"/>
              <a:t>high</a:t>
            </a:r>
            <a:r>
              <a:rPr lang="da-DK" baseline="0" dirty="0" smtClean="0"/>
              <a:t> </a:t>
            </a:r>
            <a:r>
              <a:rPr lang="da-DK" baseline="0" dirty="0" err="1" smtClean="0"/>
              <a:t>five</a:t>
            </a:r>
            <a:r>
              <a:rPr lang="da-DK" baseline="0" dirty="0" smtClean="0"/>
              <a:t> øvelse ud fra dette og de følgende billeder. Alle konfirmander kommer ud på gulvet, så de kan gå rundt mellem hinanden og stadig se skærmen med </a:t>
            </a:r>
            <a:r>
              <a:rPr lang="da-DK" baseline="0" dirty="0" err="1" smtClean="0"/>
              <a:t>Powerpoint</a:t>
            </a:r>
            <a:r>
              <a:rPr lang="da-DK" baseline="0" dirty="0" smtClean="0"/>
              <a:t>. De rækker nu en hånd i vejret og går hen og giver </a:t>
            </a:r>
            <a:r>
              <a:rPr lang="da-DK" baseline="0" dirty="0" err="1" smtClean="0"/>
              <a:t>high</a:t>
            </a:r>
            <a:r>
              <a:rPr lang="da-DK" baseline="0" dirty="0" smtClean="0"/>
              <a:t> </a:t>
            </a:r>
            <a:r>
              <a:rPr lang="da-DK" baseline="0" dirty="0" err="1" smtClean="0"/>
              <a:t>five</a:t>
            </a:r>
            <a:r>
              <a:rPr lang="da-DK" baseline="0" dirty="0" smtClean="0"/>
              <a:t> til en makker, de møder. De drøfter spørgsmålet på billedet. Når der kommer et nyt billede med et nyt spørgsmål, går de videre og giver </a:t>
            </a:r>
            <a:r>
              <a:rPr lang="da-DK" baseline="0" dirty="0" err="1" smtClean="0"/>
              <a:t>high</a:t>
            </a:r>
            <a:r>
              <a:rPr lang="da-DK" baseline="0" dirty="0" smtClean="0"/>
              <a:t> </a:t>
            </a:r>
            <a:r>
              <a:rPr lang="da-DK" baseline="0" dirty="0" err="1" smtClean="0"/>
              <a:t>five</a:t>
            </a:r>
            <a:r>
              <a:rPr lang="da-DK" baseline="0" dirty="0" smtClean="0"/>
              <a:t> til en ny makker og taler sammen om det nye spørgsmål osv. Øvelsen fortsætter frem til billede nr. 9.</a:t>
            </a:r>
            <a:endParaRPr lang="da-DK" dirty="0"/>
          </a:p>
        </p:txBody>
      </p:sp>
      <p:sp>
        <p:nvSpPr>
          <p:cNvPr id="4" name="Pladsholder til diasnummer 3"/>
          <p:cNvSpPr>
            <a:spLocks noGrp="1"/>
          </p:cNvSpPr>
          <p:nvPr>
            <p:ph type="sldNum" sz="quarter" idx="10"/>
          </p:nvPr>
        </p:nvSpPr>
        <p:spPr/>
        <p:txBody>
          <a:bodyPr/>
          <a:lstStyle/>
          <a:p>
            <a:fld id="{A03ABC57-CCEE-457A-961A-D16DA04BA592}" type="slidenum">
              <a:rPr lang="da-DK" smtClean="0"/>
              <a:t>4</a:t>
            </a:fld>
            <a:endParaRPr lang="da-DK"/>
          </a:p>
        </p:txBody>
      </p:sp>
    </p:spTree>
    <p:extLst>
      <p:ext uri="{BB962C8B-B14F-4D97-AF65-F5344CB8AC3E}">
        <p14:creationId xmlns:p14="http://schemas.microsoft.com/office/powerpoint/2010/main" val="189108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Konfirmanderne</a:t>
            </a:r>
            <a:r>
              <a:rPr lang="da-DK" baseline="0" dirty="0" smtClean="0"/>
              <a:t> sætter sig på deres pladser, og I taler nu sammen om, hvad det vil sige at være skabt i Guds billede.</a:t>
            </a:r>
            <a:endParaRPr lang="da-DK" dirty="0"/>
          </a:p>
        </p:txBody>
      </p:sp>
      <p:sp>
        <p:nvSpPr>
          <p:cNvPr id="4" name="Pladsholder til diasnummer 3"/>
          <p:cNvSpPr>
            <a:spLocks noGrp="1"/>
          </p:cNvSpPr>
          <p:nvPr>
            <p:ph type="sldNum" sz="quarter" idx="10"/>
          </p:nvPr>
        </p:nvSpPr>
        <p:spPr/>
        <p:txBody>
          <a:bodyPr/>
          <a:lstStyle/>
          <a:p>
            <a:fld id="{A03ABC57-CCEE-457A-961A-D16DA04BA592}" type="slidenum">
              <a:rPr lang="da-DK" smtClean="0"/>
              <a:t>9</a:t>
            </a:fld>
            <a:endParaRPr lang="da-DK"/>
          </a:p>
        </p:txBody>
      </p:sp>
    </p:spTree>
    <p:extLst>
      <p:ext uri="{BB962C8B-B14F-4D97-AF65-F5344CB8AC3E}">
        <p14:creationId xmlns:p14="http://schemas.microsoft.com/office/powerpoint/2010/main" val="420663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Tal sammen om</a:t>
            </a:r>
            <a:r>
              <a:rPr lang="da-DK" baseline="0" dirty="0" smtClean="0"/>
              <a:t> selvsikkerhed og selvtillid. Ægget er et billede på den, der har et lav selvtillid. Udadtil virker det selvsikkert, men indadtil er det sårbart, fordi skallen er så skrøbelig. Æg ser forskellige ud. Det kan være hende, som skjuler, at hun er usikker indeni ved altid at gå med dyre, smukke mærkevarer. Det kan være ham, som altid tryner andre for at skjule sin egen usikkerhed. Hvis du møder én, der er ”som et æg”, så prøv at se ind bag skallen, bag ved det smarte tøj og de rå kommentarer. Måske gemmer der sig en sød kammerat inde bag overfladen? Én som har brug for dig!</a:t>
            </a:r>
          </a:p>
          <a:p>
            <a:r>
              <a:rPr lang="da-DK" baseline="0" dirty="0" smtClean="0"/>
              <a:t>En fersken har en fast kerne i midten – selvtilliden. Selv om skinnet får nogle sprækker og </a:t>
            </a:r>
            <a:r>
              <a:rPr lang="da-DK" baseline="0" dirty="0" err="1" smtClean="0"/>
              <a:t>knups</a:t>
            </a:r>
            <a:r>
              <a:rPr lang="da-DK" baseline="0" dirty="0" smtClean="0"/>
              <a:t>, så gør det ikke så meget, selvtilliden skades ikke. Ferskener er dejlige at omgås. De behøver ikke at være den smukkeste, den rigeste eller klogeste, men man kan mærke, at de har det godt med sig selv. Hvis man har stor selvtillid, så sender man automatisk et signal til sine omgivelser om, at ”jeg er okay med de talenter og fejl, som jeg har. Du er også okay, præcis som du er!”</a:t>
            </a:r>
            <a:endParaRPr lang="da-DK" dirty="0"/>
          </a:p>
        </p:txBody>
      </p:sp>
      <p:sp>
        <p:nvSpPr>
          <p:cNvPr id="4" name="Pladsholder til diasnummer 3"/>
          <p:cNvSpPr>
            <a:spLocks noGrp="1"/>
          </p:cNvSpPr>
          <p:nvPr>
            <p:ph type="sldNum" sz="quarter" idx="10"/>
          </p:nvPr>
        </p:nvSpPr>
        <p:spPr/>
        <p:txBody>
          <a:bodyPr/>
          <a:lstStyle/>
          <a:p>
            <a:fld id="{A03ABC57-CCEE-457A-961A-D16DA04BA592}" type="slidenum">
              <a:rPr lang="da-DK" smtClean="0"/>
              <a:t>10</a:t>
            </a:fld>
            <a:endParaRPr lang="da-DK"/>
          </a:p>
        </p:txBody>
      </p:sp>
    </p:spTree>
    <p:extLst>
      <p:ext uri="{BB962C8B-B14F-4D97-AF65-F5344CB8AC3E}">
        <p14:creationId xmlns:p14="http://schemas.microsoft.com/office/powerpoint/2010/main" val="517959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Tal sammen to og to om spørgsmålene.</a:t>
            </a:r>
            <a:endParaRPr lang="da-DK" dirty="0"/>
          </a:p>
        </p:txBody>
      </p:sp>
      <p:sp>
        <p:nvSpPr>
          <p:cNvPr id="4" name="Pladsholder til diasnummer 3"/>
          <p:cNvSpPr>
            <a:spLocks noGrp="1"/>
          </p:cNvSpPr>
          <p:nvPr>
            <p:ph type="sldNum" sz="quarter" idx="10"/>
          </p:nvPr>
        </p:nvSpPr>
        <p:spPr/>
        <p:txBody>
          <a:bodyPr/>
          <a:lstStyle/>
          <a:p>
            <a:fld id="{A03ABC57-CCEE-457A-961A-D16DA04BA592}" type="slidenum">
              <a:rPr lang="da-DK" smtClean="0"/>
              <a:t>11</a:t>
            </a:fld>
            <a:endParaRPr lang="da-DK"/>
          </a:p>
        </p:txBody>
      </p:sp>
    </p:spTree>
    <p:extLst>
      <p:ext uri="{BB962C8B-B14F-4D97-AF65-F5344CB8AC3E}">
        <p14:creationId xmlns:p14="http://schemas.microsoft.com/office/powerpoint/2010/main" val="34881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Lav</a:t>
            </a:r>
            <a:r>
              <a:rPr lang="da-DK" baseline="0" dirty="0" smtClean="0"/>
              <a:t> en linje i midten af rummet, hvor den ene ende er ”rigtig” og den anden ende er ”forkert”. Konfirmanderne placerer sig på linjen som svar på spørgsmålene frem til billed nr. </a:t>
            </a:r>
            <a:r>
              <a:rPr lang="da-DK" baseline="0" smtClean="0"/>
              <a:t>15. </a:t>
            </a:r>
            <a:r>
              <a:rPr lang="da-DK" baseline="0" dirty="0" smtClean="0"/>
              <a:t>Spørg ind til nogle af deres svar.</a:t>
            </a:r>
            <a:endParaRPr lang="da-DK" dirty="0"/>
          </a:p>
        </p:txBody>
      </p:sp>
      <p:sp>
        <p:nvSpPr>
          <p:cNvPr id="4" name="Pladsholder til diasnummer 3"/>
          <p:cNvSpPr>
            <a:spLocks noGrp="1"/>
          </p:cNvSpPr>
          <p:nvPr>
            <p:ph type="sldNum" sz="quarter" idx="10"/>
          </p:nvPr>
        </p:nvSpPr>
        <p:spPr/>
        <p:txBody>
          <a:bodyPr/>
          <a:lstStyle/>
          <a:p>
            <a:fld id="{A03ABC57-CCEE-457A-961A-D16DA04BA592}" type="slidenum">
              <a:rPr lang="da-DK" smtClean="0"/>
              <a:t>12</a:t>
            </a:fld>
            <a:endParaRPr lang="da-DK"/>
          </a:p>
        </p:txBody>
      </p:sp>
    </p:spTree>
    <p:extLst>
      <p:ext uri="{BB962C8B-B14F-4D97-AF65-F5344CB8AC3E}">
        <p14:creationId xmlns:p14="http://schemas.microsoft.com/office/powerpoint/2010/main" val="146954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A1597A76-7490-452A-B994-0A9F5C00FAD6}" type="datetimeFigureOut">
              <a:rPr lang="da-DK" smtClean="0"/>
              <a:pPr/>
              <a:t>26-03-2014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1B1DE4B-F154-46DF-9E86-4D2AFA4BD83C}"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1597A76-7490-452A-B994-0A9F5C00FAD6}" type="datetimeFigureOut">
              <a:rPr lang="da-DK" smtClean="0"/>
              <a:pPr/>
              <a:t>26-03-2014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1B1DE4B-F154-46DF-9E86-4D2AFA4BD83C}"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1597A76-7490-452A-B994-0A9F5C00FAD6}" type="datetimeFigureOut">
              <a:rPr lang="da-DK" smtClean="0"/>
              <a:pPr/>
              <a:t>26-03-2014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1B1DE4B-F154-46DF-9E86-4D2AFA4BD83C}"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1597A76-7490-452A-B994-0A9F5C00FAD6}" type="datetimeFigureOut">
              <a:rPr lang="da-DK" smtClean="0"/>
              <a:pPr/>
              <a:t>26-03-2014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1B1DE4B-F154-46DF-9E86-4D2AFA4BD83C}"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A1597A76-7490-452A-B994-0A9F5C00FAD6}" type="datetimeFigureOut">
              <a:rPr lang="da-DK" smtClean="0"/>
              <a:pPr/>
              <a:t>26-03-2014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1B1DE4B-F154-46DF-9E86-4D2AFA4BD83C}"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A1597A76-7490-452A-B994-0A9F5C00FAD6}" type="datetimeFigureOut">
              <a:rPr lang="da-DK" smtClean="0"/>
              <a:pPr/>
              <a:t>26-03-2014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1B1DE4B-F154-46DF-9E86-4D2AFA4BD83C}"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A1597A76-7490-452A-B994-0A9F5C00FAD6}" type="datetimeFigureOut">
              <a:rPr lang="da-DK" smtClean="0"/>
              <a:pPr/>
              <a:t>26-03-2014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71B1DE4B-F154-46DF-9E86-4D2AFA4BD83C}"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A1597A76-7490-452A-B994-0A9F5C00FAD6}" type="datetimeFigureOut">
              <a:rPr lang="da-DK" smtClean="0"/>
              <a:pPr/>
              <a:t>26-03-2014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71B1DE4B-F154-46DF-9E86-4D2AFA4BD83C}"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1597A76-7490-452A-B994-0A9F5C00FAD6}" type="datetimeFigureOut">
              <a:rPr lang="da-DK" smtClean="0"/>
              <a:pPr/>
              <a:t>26-03-2014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71B1DE4B-F154-46DF-9E86-4D2AFA4BD83C}"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A1597A76-7490-452A-B994-0A9F5C00FAD6}" type="datetimeFigureOut">
              <a:rPr lang="da-DK" smtClean="0"/>
              <a:pPr/>
              <a:t>26-03-2014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1B1DE4B-F154-46DF-9E86-4D2AFA4BD83C}"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A1597A76-7490-452A-B994-0A9F5C00FAD6}" type="datetimeFigureOut">
              <a:rPr lang="da-DK" smtClean="0"/>
              <a:pPr/>
              <a:t>26-03-2014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1B1DE4B-F154-46DF-9E86-4D2AFA4BD83C}"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97A76-7490-452A-B994-0A9F5C00FAD6}" type="datetimeFigureOut">
              <a:rPr lang="da-DK" smtClean="0"/>
              <a:pPr/>
              <a:t>26-03-2014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1DE4B-F154-46DF-9E86-4D2AFA4BD83C}"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48" y="2428868"/>
            <a:ext cx="7772400" cy="1470025"/>
          </a:xfrm>
        </p:spPr>
        <p:txBody>
          <a:bodyPr>
            <a:noAutofit/>
          </a:bodyPr>
          <a:lstStyle/>
          <a:p>
            <a:r>
              <a:rPr lang="da-DK" sz="7200" dirty="0" smtClean="0">
                <a:solidFill>
                  <a:schemeClr val="bg1"/>
                </a:solidFill>
              </a:rPr>
              <a:t>Identitet – </a:t>
            </a:r>
            <a:br>
              <a:rPr lang="da-DK" sz="7200" dirty="0" smtClean="0">
                <a:solidFill>
                  <a:schemeClr val="bg1"/>
                </a:solidFill>
              </a:rPr>
            </a:br>
            <a:r>
              <a:rPr lang="da-DK" sz="7200" dirty="0" smtClean="0">
                <a:solidFill>
                  <a:schemeClr val="bg1"/>
                </a:solidFill>
              </a:rPr>
              <a:t>hvem er jeg ?</a:t>
            </a:r>
            <a:endParaRPr lang="da-DK" sz="7200" dirty="0">
              <a:solidFill>
                <a:schemeClr val="bg1"/>
              </a:solidFill>
            </a:endParaRPr>
          </a:p>
        </p:txBody>
      </p:sp>
      <p:sp>
        <p:nvSpPr>
          <p:cNvPr id="3" name="Undertitel 2"/>
          <p:cNvSpPr>
            <a:spLocks noGrp="1"/>
          </p:cNvSpPr>
          <p:nvPr>
            <p:ph type="subTitle" idx="1"/>
          </p:nvPr>
        </p:nvSpPr>
        <p:spPr/>
        <p:txBody>
          <a:bodyPr/>
          <a:lstStyle/>
          <a:p>
            <a:endParaRPr lang="da-DK"/>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48" y="428604"/>
            <a:ext cx="7772400" cy="1470025"/>
          </a:xfrm>
        </p:spPr>
        <p:txBody>
          <a:bodyPr>
            <a:normAutofit/>
          </a:bodyPr>
          <a:lstStyle/>
          <a:p>
            <a:r>
              <a:rPr lang="da-DK" sz="7200" b="1" dirty="0" smtClean="0">
                <a:solidFill>
                  <a:schemeClr val="bg1"/>
                </a:solidFill>
              </a:rPr>
              <a:t>Æg eller fersken?</a:t>
            </a:r>
            <a:endParaRPr lang="da-DK" sz="7200" b="1" dirty="0">
              <a:solidFill>
                <a:schemeClr val="bg1"/>
              </a:solidFill>
            </a:endParaRPr>
          </a:p>
        </p:txBody>
      </p:sp>
      <p:pic>
        <p:nvPicPr>
          <p:cNvPr id="4" name="Billede 3" descr="09_41_6---Egg_web.jpg"/>
          <p:cNvPicPr>
            <a:picLocks noChangeAspect="1"/>
          </p:cNvPicPr>
          <p:nvPr/>
        </p:nvPicPr>
        <p:blipFill>
          <a:blip r:embed="rId3" cstate="print"/>
          <a:stretch>
            <a:fillRect/>
          </a:stretch>
        </p:blipFill>
        <p:spPr>
          <a:xfrm>
            <a:off x="357158" y="2071678"/>
            <a:ext cx="4560099" cy="3040066"/>
          </a:xfrm>
          <a:prstGeom prst="rect">
            <a:avLst/>
          </a:prstGeom>
        </p:spPr>
      </p:pic>
      <p:pic>
        <p:nvPicPr>
          <p:cNvPr id="5" name="Billede 4" descr="peach.jpg"/>
          <p:cNvPicPr>
            <a:picLocks noChangeAspect="1"/>
          </p:cNvPicPr>
          <p:nvPr/>
        </p:nvPicPr>
        <p:blipFill>
          <a:blip r:embed="rId4" cstate="print"/>
          <a:stretch>
            <a:fillRect/>
          </a:stretch>
        </p:blipFill>
        <p:spPr>
          <a:xfrm>
            <a:off x="5786446" y="3500438"/>
            <a:ext cx="3000396" cy="30003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924944"/>
            <a:ext cx="8208912" cy="1470025"/>
          </a:xfrm>
        </p:spPr>
        <p:txBody>
          <a:bodyPr>
            <a:normAutofit fontScale="90000"/>
          </a:bodyPr>
          <a:lstStyle/>
          <a:p>
            <a:pPr algn="l">
              <a:lnSpc>
                <a:spcPct val="114000"/>
              </a:lnSpc>
            </a:pPr>
            <a:r>
              <a:rPr lang="da-DK" sz="3600" dirty="0" smtClean="0">
                <a:solidFill>
                  <a:schemeClr val="bg1"/>
                </a:solidFill>
              </a:rPr>
              <a:t>- Hvilken musik kan du li’?</a:t>
            </a:r>
            <a:br>
              <a:rPr lang="da-DK" sz="3600" dirty="0" smtClean="0">
                <a:solidFill>
                  <a:schemeClr val="bg1"/>
                </a:solidFill>
              </a:rPr>
            </a:br>
            <a:r>
              <a:rPr lang="da-DK" sz="3600" dirty="0" smtClean="0">
                <a:solidFill>
                  <a:schemeClr val="bg1"/>
                </a:solidFill>
              </a:rPr>
              <a:t>- Hvad drømmer du om?</a:t>
            </a:r>
            <a:br>
              <a:rPr lang="da-DK" sz="3600" dirty="0" smtClean="0">
                <a:solidFill>
                  <a:schemeClr val="bg1"/>
                </a:solidFill>
              </a:rPr>
            </a:br>
            <a:r>
              <a:rPr lang="da-DK" sz="3600" dirty="0" smtClean="0">
                <a:solidFill>
                  <a:schemeClr val="bg1"/>
                </a:solidFill>
              </a:rPr>
              <a:t>- Nævn en film, du er helt vild med!</a:t>
            </a:r>
            <a:br>
              <a:rPr lang="da-DK" sz="3600" dirty="0" smtClean="0">
                <a:solidFill>
                  <a:schemeClr val="bg1"/>
                </a:solidFill>
              </a:rPr>
            </a:br>
            <a:r>
              <a:rPr lang="da-DK" sz="3600" dirty="0" smtClean="0">
                <a:solidFill>
                  <a:schemeClr val="bg1"/>
                </a:solidFill>
              </a:rPr>
              <a:t>- Hvad går du op i </a:t>
            </a:r>
            <a:r>
              <a:rPr lang="da-DK" sz="3600" dirty="0" err="1" smtClean="0">
                <a:solidFill>
                  <a:schemeClr val="bg1"/>
                </a:solidFill>
              </a:rPr>
              <a:t>i</a:t>
            </a:r>
            <a:r>
              <a:rPr lang="da-DK" sz="3600" dirty="0" smtClean="0">
                <a:solidFill>
                  <a:schemeClr val="bg1"/>
                </a:solidFill>
              </a:rPr>
              <a:t> din fritid?</a:t>
            </a:r>
            <a:br>
              <a:rPr lang="da-DK" sz="3600" dirty="0" smtClean="0">
                <a:solidFill>
                  <a:schemeClr val="bg1"/>
                </a:solidFill>
              </a:rPr>
            </a:br>
            <a:r>
              <a:rPr lang="da-DK" sz="3600" dirty="0" smtClean="0">
                <a:solidFill>
                  <a:schemeClr val="bg1"/>
                </a:solidFill>
              </a:rPr>
              <a:t>- Hvordan er det at være teenager?</a:t>
            </a:r>
            <a:br>
              <a:rPr lang="da-DK" sz="3600" dirty="0" smtClean="0">
                <a:solidFill>
                  <a:schemeClr val="bg1"/>
                </a:solidFill>
              </a:rPr>
            </a:br>
            <a:r>
              <a:rPr lang="da-DK" sz="3600" dirty="0" smtClean="0">
                <a:solidFill>
                  <a:schemeClr val="bg1"/>
                </a:solidFill>
              </a:rPr>
              <a:t>- Er der et tøjmærke, du synes, der er fedt?</a:t>
            </a:r>
            <a:br>
              <a:rPr lang="da-DK" sz="3600" dirty="0" smtClean="0">
                <a:solidFill>
                  <a:schemeClr val="bg1"/>
                </a:solidFill>
              </a:rPr>
            </a:br>
            <a:r>
              <a:rPr lang="da-DK" sz="3600" dirty="0" smtClean="0">
                <a:solidFill>
                  <a:schemeClr val="bg1"/>
                </a:solidFill>
              </a:rPr>
              <a:t>- Hvilke værdier eller menneskelige   </a:t>
            </a:r>
            <a:br>
              <a:rPr lang="da-DK" sz="3600" dirty="0" smtClean="0">
                <a:solidFill>
                  <a:schemeClr val="bg1"/>
                </a:solidFill>
              </a:rPr>
            </a:br>
            <a:r>
              <a:rPr lang="da-DK" sz="3600" dirty="0" smtClean="0">
                <a:solidFill>
                  <a:schemeClr val="bg1"/>
                </a:solidFill>
              </a:rPr>
              <a:t>  egenskaber er vigtigst for dig?</a:t>
            </a:r>
            <a:br>
              <a:rPr lang="da-DK" sz="3600" dirty="0" smtClean="0">
                <a:solidFill>
                  <a:schemeClr val="bg1"/>
                </a:solidFill>
              </a:rPr>
            </a:br>
            <a:r>
              <a:rPr lang="da-DK" sz="3600" dirty="0" smtClean="0">
                <a:solidFill>
                  <a:schemeClr val="bg1"/>
                </a:solidFill>
              </a:rPr>
              <a:t>- Hvad er din livret?</a:t>
            </a:r>
            <a:br>
              <a:rPr lang="da-DK" sz="3600" dirty="0" smtClean="0">
                <a:solidFill>
                  <a:schemeClr val="bg1"/>
                </a:solidFill>
              </a:rPr>
            </a:br>
            <a:r>
              <a:rPr lang="da-DK" sz="3600" dirty="0" smtClean="0">
                <a:solidFill>
                  <a:schemeClr val="bg1"/>
                </a:solidFill>
              </a:rPr>
              <a:t>- Er der noget, du ikke kan li’?</a:t>
            </a:r>
            <a:br>
              <a:rPr lang="da-DK" sz="3600" dirty="0" smtClean="0">
                <a:solidFill>
                  <a:schemeClr val="bg1"/>
                </a:solidFill>
              </a:rPr>
            </a:br>
            <a:r>
              <a:rPr lang="da-DK" sz="3600" dirty="0" smtClean="0">
                <a:solidFill>
                  <a:schemeClr val="bg1"/>
                </a:solidFill>
              </a:rPr>
              <a:t>- Hvad tror du på?</a:t>
            </a:r>
            <a:r>
              <a:rPr lang="da-DK" dirty="0" smtClean="0"/>
              <a:t/>
            </a:r>
            <a:br>
              <a:rPr lang="da-DK" dirty="0" smtClean="0"/>
            </a:br>
            <a:endParaRPr lang="da-D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pPr lvl="0"/>
            <a:r>
              <a:rPr lang="da-DK" sz="7200" b="1" dirty="0" smtClean="0">
                <a:solidFill>
                  <a:schemeClr val="bg1"/>
                </a:solidFill>
              </a:rPr>
              <a:t>Er det rigtigt, at : </a:t>
            </a:r>
            <a:r>
              <a:rPr lang="da-DK" sz="7200" dirty="0" smtClean="0"/>
              <a:t/>
            </a:r>
            <a:br>
              <a:rPr lang="da-DK" sz="7200" dirty="0" smtClean="0"/>
            </a:br>
            <a:r>
              <a:rPr lang="da-DK" sz="7200" dirty="0"/>
              <a:t/>
            </a:r>
            <a:br>
              <a:rPr lang="da-DK" sz="7200" dirty="0"/>
            </a:br>
            <a:endParaRPr lang="da-DK" sz="7200" dirty="0"/>
          </a:p>
        </p:txBody>
      </p:sp>
      <p:sp>
        <p:nvSpPr>
          <p:cNvPr id="3" name="Undertitel 2"/>
          <p:cNvSpPr>
            <a:spLocks noGrp="1"/>
          </p:cNvSpPr>
          <p:nvPr>
            <p:ph type="subTitle" idx="1"/>
          </p:nvPr>
        </p:nvSpPr>
        <p:spPr>
          <a:xfrm>
            <a:off x="214282" y="3357562"/>
            <a:ext cx="8715436" cy="1752600"/>
          </a:xfrm>
        </p:spPr>
        <p:txBody>
          <a:bodyPr>
            <a:noAutofit/>
          </a:bodyPr>
          <a:lstStyle/>
          <a:p>
            <a:r>
              <a:rPr lang="da-DK" sz="4800" i="1" dirty="0" smtClean="0">
                <a:solidFill>
                  <a:schemeClr val="bg1"/>
                </a:solidFill>
              </a:rPr>
              <a:t>Piger oftere har et tættere forhold til deres venner end drenge?</a:t>
            </a:r>
            <a:endParaRPr lang="da-DK" sz="4800" i="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7158" y="2714620"/>
            <a:ext cx="8429684" cy="1470025"/>
          </a:xfrm>
        </p:spPr>
        <p:txBody>
          <a:bodyPr>
            <a:normAutofit fontScale="90000"/>
          </a:bodyPr>
          <a:lstStyle/>
          <a:p>
            <a:pPr lvl="0"/>
            <a:r>
              <a:rPr lang="da-DK" sz="5300" i="1" dirty="0">
                <a:solidFill>
                  <a:schemeClr val="bg1"/>
                </a:solidFill>
              </a:rPr>
              <a:t>Der er tit en i gruppen, </a:t>
            </a:r>
            <a:r>
              <a:rPr lang="da-DK" sz="5300" i="1" dirty="0" smtClean="0">
                <a:solidFill>
                  <a:schemeClr val="bg1"/>
                </a:solidFill>
              </a:rPr>
              <a:t/>
            </a:r>
            <a:br>
              <a:rPr lang="da-DK" sz="5300" i="1" dirty="0" smtClean="0">
                <a:solidFill>
                  <a:schemeClr val="bg1"/>
                </a:solidFill>
              </a:rPr>
            </a:br>
            <a:r>
              <a:rPr lang="da-DK" sz="5300" i="1" dirty="0" smtClean="0">
                <a:solidFill>
                  <a:schemeClr val="bg1"/>
                </a:solidFill>
              </a:rPr>
              <a:t>som </a:t>
            </a:r>
            <a:r>
              <a:rPr lang="da-DK" sz="5300" i="1" dirty="0">
                <a:solidFill>
                  <a:schemeClr val="bg1"/>
                </a:solidFill>
              </a:rPr>
              <a:t>bestemmer mest</a:t>
            </a:r>
            <a:r>
              <a:rPr lang="da-DK" dirty="0"/>
              <a:t/>
            </a:r>
            <a:br>
              <a:rPr lang="da-DK" dirty="0"/>
            </a:br>
            <a:endParaRPr lang="da-DK" i="1" dirty="0">
              <a:solidFill>
                <a:schemeClr val="bg1"/>
              </a:solidFill>
            </a:endParaRPr>
          </a:p>
        </p:txBody>
      </p:sp>
      <p:sp>
        <p:nvSpPr>
          <p:cNvPr id="3" name="Undertitel 2"/>
          <p:cNvSpPr>
            <a:spLocks noGrp="1"/>
          </p:cNvSpPr>
          <p:nvPr>
            <p:ph type="subTitle" idx="1"/>
          </p:nvPr>
        </p:nvSpPr>
        <p:spPr/>
        <p:txBody>
          <a:bodyPr/>
          <a:lstStyle/>
          <a:p>
            <a:endParaRPr lang="da-DK"/>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720" y="2571744"/>
            <a:ext cx="8572560" cy="1470025"/>
          </a:xfrm>
        </p:spPr>
        <p:txBody>
          <a:bodyPr>
            <a:normAutofit fontScale="90000"/>
          </a:bodyPr>
          <a:lstStyle/>
          <a:p>
            <a:pPr lvl="0"/>
            <a:r>
              <a:rPr lang="da-DK" sz="5300" i="1" dirty="0">
                <a:solidFill>
                  <a:schemeClr val="bg1"/>
                </a:solidFill>
              </a:rPr>
              <a:t>Det kan være svært </a:t>
            </a:r>
            <a:r>
              <a:rPr lang="da-DK" sz="5300" i="1" dirty="0" smtClean="0">
                <a:solidFill>
                  <a:schemeClr val="bg1"/>
                </a:solidFill>
              </a:rPr>
              <a:t/>
            </a:r>
            <a:br>
              <a:rPr lang="da-DK" sz="5300" i="1" dirty="0" smtClean="0">
                <a:solidFill>
                  <a:schemeClr val="bg1"/>
                </a:solidFill>
              </a:rPr>
            </a:br>
            <a:r>
              <a:rPr lang="da-DK" sz="5300" i="1" dirty="0" smtClean="0">
                <a:solidFill>
                  <a:schemeClr val="bg1"/>
                </a:solidFill>
              </a:rPr>
              <a:t>at </a:t>
            </a:r>
            <a:r>
              <a:rPr lang="da-DK" sz="5300" i="1" dirty="0">
                <a:solidFill>
                  <a:schemeClr val="bg1"/>
                </a:solidFill>
              </a:rPr>
              <a:t>modstå gruppepres</a:t>
            </a:r>
            <a:r>
              <a:rPr lang="da-DK" dirty="0"/>
              <a:t/>
            </a:r>
            <a:br>
              <a:rPr lang="da-DK" dirty="0"/>
            </a:br>
            <a:endParaRPr lang="da-DK" dirty="0"/>
          </a:p>
        </p:txBody>
      </p:sp>
      <p:sp>
        <p:nvSpPr>
          <p:cNvPr id="3" name="Undertitel 2"/>
          <p:cNvSpPr>
            <a:spLocks noGrp="1"/>
          </p:cNvSpPr>
          <p:nvPr>
            <p:ph type="subTitle" idx="1"/>
          </p:nvPr>
        </p:nvSpPr>
        <p:spPr/>
        <p:txBody>
          <a:bodyPr/>
          <a:lstStyle/>
          <a:p>
            <a:endParaRPr lang="da-DK"/>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2910" y="2786058"/>
            <a:ext cx="7772400" cy="1470025"/>
          </a:xfrm>
        </p:spPr>
        <p:txBody>
          <a:bodyPr>
            <a:normAutofit fontScale="90000"/>
          </a:bodyPr>
          <a:lstStyle/>
          <a:p>
            <a:pPr lvl="0"/>
            <a:r>
              <a:rPr lang="da-DK" sz="5300" i="1" dirty="0">
                <a:solidFill>
                  <a:schemeClr val="bg1"/>
                </a:solidFill>
              </a:rPr>
              <a:t>De venner, man har, fortæller en del </a:t>
            </a:r>
            <a:r>
              <a:rPr lang="da-DK" sz="5300" i="1" dirty="0" smtClean="0">
                <a:solidFill>
                  <a:schemeClr val="bg1"/>
                </a:solidFill>
              </a:rPr>
              <a:t>om, </a:t>
            </a:r>
            <a:r>
              <a:rPr lang="da-DK" sz="5300" i="1" dirty="0">
                <a:solidFill>
                  <a:schemeClr val="bg1"/>
                </a:solidFill>
              </a:rPr>
              <a:t>hvem man selv er</a:t>
            </a:r>
            <a:r>
              <a:rPr lang="da-DK" dirty="0"/>
              <a:t/>
            </a:r>
            <a:br>
              <a:rPr lang="da-DK" dirty="0"/>
            </a:br>
            <a:endParaRPr lang="da-DK" dirty="0"/>
          </a:p>
        </p:txBody>
      </p:sp>
      <p:sp>
        <p:nvSpPr>
          <p:cNvPr id="3" name="Undertitel 2"/>
          <p:cNvSpPr>
            <a:spLocks noGrp="1"/>
          </p:cNvSpPr>
          <p:nvPr>
            <p:ph type="subTitle" idx="1"/>
          </p:nvPr>
        </p:nvSpPr>
        <p:spPr/>
        <p:txBody>
          <a:bodyPr/>
          <a:lstStyle/>
          <a:p>
            <a:endParaRPr lang="da-DK"/>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720" y="2130425"/>
            <a:ext cx="8572560" cy="1470025"/>
          </a:xfrm>
        </p:spPr>
        <p:txBody>
          <a:bodyPr>
            <a:noAutofit/>
          </a:bodyPr>
          <a:lstStyle/>
          <a:p>
            <a:r>
              <a:rPr lang="da-DK" sz="4200" dirty="0">
                <a:solidFill>
                  <a:schemeClr val="bg1"/>
                </a:solidFill>
              </a:rPr>
              <a:t>Men nu siger </a:t>
            </a:r>
            <a:r>
              <a:rPr lang="da-DK" sz="4200" dirty="0" smtClean="0">
                <a:solidFill>
                  <a:schemeClr val="bg1"/>
                </a:solidFill>
              </a:rPr>
              <a:t>Herren, </a:t>
            </a:r>
            <a:r>
              <a:rPr lang="da-DK" sz="4200" dirty="0">
                <a:solidFill>
                  <a:schemeClr val="bg1"/>
                </a:solidFill>
              </a:rPr>
              <a:t>som skabte dig: </a:t>
            </a:r>
            <a:r>
              <a:rPr lang="da-DK" sz="4200" dirty="0" smtClean="0">
                <a:solidFill>
                  <a:schemeClr val="bg1"/>
                </a:solidFill>
              </a:rPr>
              <a:t/>
            </a:r>
            <a:br>
              <a:rPr lang="da-DK" sz="4200" dirty="0" smtClean="0">
                <a:solidFill>
                  <a:schemeClr val="bg1"/>
                </a:solidFill>
              </a:rPr>
            </a:br>
            <a:r>
              <a:rPr lang="da-DK" sz="4200" dirty="0" smtClean="0">
                <a:solidFill>
                  <a:schemeClr val="bg1"/>
                </a:solidFill>
              </a:rPr>
              <a:t/>
            </a:r>
            <a:br>
              <a:rPr lang="da-DK" sz="4200" dirty="0" smtClean="0">
                <a:solidFill>
                  <a:schemeClr val="bg1"/>
                </a:solidFill>
              </a:rPr>
            </a:br>
            <a:r>
              <a:rPr lang="da-DK" sz="4200" dirty="0" smtClean="0">
                <a:solidFill>
                  <a:schemeClr val="bg1"/>
                </a:solidFill>
              </a:rPr>
              <a:t>Jeg </a:t>
            </a:r>
            <a:r>
              <a:rPr lang="da-DK" sz="4200" dirty="0">
                <a:solidFill>
                  <a:schemeClr val="bg1"/>
                </a:solidFill>
              </a:rPr>
              <a:t>kalder dig ved navn – </a:t>
            </a:r>
            <a:r>
              <a:rPr lang="da-DK" sz="4200" dirty="0" smtClean="0">
                <a:solidFill>
                  <a:schemeClr val="bg1"/>
                </a:solidFill>
              </a:rPr>
              <a:t/>
            </a:r>
            <a:br>
              <a:rPr lang="da-DK" sz="4200" dirty="0" smtClean="0">
                <a:solidFill>
                  <a:schemeClr val="bg1"/>
                </a:solidFill>
              </a:rPr>
            </a:br>
            <a:r>
              <a:rPr lang="da-DK" sz="4200" dirty="0" smtClean="0">
                <a:solidFill>
                  <a:schemeClr val="bg1"/>
                </a:solidFill>
              </a:rPr>
              <a:t>du </a:t>
            </a:r>
            <a:r>
              <a:rPr lang="da-DK" sz="4200" dirty="0">
                <a:solidFill>
                  <a:schemeClr val="bg1"/>
                </a:solidFill>
              </a:rPr>
              <a:t>er min!</a:t>
            </a:r>
            <a:br>
              <a:rPr lang="da-DK" sz="4200" dirty="0">
                <a:solidFill>
                  <a:schemeClr val="bg1"/>
                </a:solidFill>
              </a:rPr>
            </a:br>
            <a:r>
              <a:rPr lang="da-DK" sz="4200" dirty="0" smtClean="0">
                <a:solidFill>
                  <a:schemeClr val="bg1"/>
                </a:solidFill>
              </a:rPr>
              <a:t/>
            </a:r>
            <a:br>
              <a:rPr lang="da-DK" sz="4200" dirty="0" smtClean="0">
                <a:solidFill>
                  <a:schemeClr val="bg1"/>
                </a:solidFill>
              </a:rPr>
            </a:br>
            <a:r>
              <a:rPr lang="da-DK" sz="3600" i="1" dirty="0" smtClean="0">
                <a:solidFill>
                  <a:schemeClr val="bg1"/>
                </a:solidFill>
              </a:rPr>
              <a:t>Esajas’ bog kap. 43, vers 1</a:t>
            </a:r>
            <a:endParaRPr lang="da-DK" sz="3600" i="1" dirty="0">
              <a:solidFill>
                <a:schemeClr val="bg1"/>
              </a:solidFill>
            </a:endParaRPr>
          </a:p>
        </p:txBody>
      </p:sp>
      <p:sp>
        <p:nvSpPr>
          <p:cNvPr id="3" name="Undertitel 2"/>
          <p:cNvSpPr>
            <a:spLocks noGrp="1"/>
          </p:cNvSpPr>
          <p:nvPr>
            <p:ph type="subTitle" idx="1"/>
          </p:nvPr>
        </p:nvSpPr>
        <p:spPr>
          <a:xfrm>
            <a:off x="1714480" y="5981700"/>
            <a:ext cx="6400800" cy="1752600"/>
          </a:xfrm>
        </p:spPr>
        <p:txBody>
          <a:bodyPr/>
          <a:lstStyle/>
          <a:p>
            <a:endParaRPr lang="da-D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7158" y="5143512"/>
            <a:ext cx="8429652" cy="1470025"/>
          </a:xfrm>
        </p:spPr>
        <p:txBody>
          <a:bodyPr>
            <a:normAutofit/>
          </a:bodyPr>
          <a:lstStyle/>
          <a:p>
            <a:r>
              <a:rPr lang="da-DK" sz="2800" dirty="0" smtClean="0">
                <a:solidFill>
                  <a:schemeClr val="bg1"/>
                </a:solidFill>
              </a:rPr>
              <a:t>Robinson ekspeditionen</a:t>
            </a:r>
            <a:endParaRPr lang="da-DK" sz="2800" dirty="0">
              <a:solidFill>
                <a:schemeClr val="bg1"/>
              </a:solidFill>
            </a:endParaRPr>
          </a:p>
        </p:txBody>
      </p:sp>
      <p:sp>
        <p:nvSpPr>
          <p:cNvPr id="3" name="Undertitel 2"/>
          <p:cNvSpPr>
            <a:spLocks noGrp="1"/>
          </p:cNvSpPr>
          <p:nvPr>
            <p:ph type="subTitle" idx="1"/>
          </p:nvPr>
        </p:nvSpPr>
        <p:spPr>
          <a:xfrm>
            <a:off x="2285984" y="2714620"/>
            <a:ext cx="6400800" cy="1752600"/>
          </a:xfrm>
        </p:spPr>
        <p:txBody>
          <a:bodyPr/>
          <a:lstStyle/>
          <a:p>
            <a:endParaRPr lang="da-DK" dirty="0"/>
          </a:p>
        </p:txBody>
      </p:sp>
      <p:pic>
        <p:nvPicPr>
          <p:cNvPr id="4" name="Billede 3" descr="5b8c64db49a1b007fc9f3e1ed0455f9e.jpg"/>
          <p:cNvPicPr>
            <a:picLocks noChangeAspect="1"/>
          </p:cNvPicPr>
          <p:nvPr/>
        </p:nvPicPr>
        <p:blipFill>
          <a:blip r:embed="rId3" cstate="print"/>
          <a:stretch>
            <a:fillRect/>
          </a:stretch>
        </p:blipFill>
        <p:spPr>
          <a:xfrm>
            <a:off x="1148139" y="642918"/>
            <a:ext cx="6852885" cy="45720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Xdommerny.jpg"/>
          <p:cNvPicPr>
            <a:picLocks noChangeAspect="1"/>
          </p:cNvPicPr>
          <p:nvPr/>
        </p:nvPicPr>
        <p:blipFill>
          <a:blip r:embed="rId3" cstate="print"/>
          <a:stretch>
            <a:fillRect/>
          </a:stretch>
        </p:blipFill>
        <p:spPr>
          <a:xfrm>
            <a:off x="785786" y="285728"/>
            <a:ext cx="7426695" cy="4172301"/>
          </a:xfrm>
          <a:prstGeom prst="rect">
            <a:avLst/>
          </a:prstGeom>
        </p:spPr>
      </p:pic>
      <p:pic>
        <p:nvPicPr>
          <p:cNvPr id="3" name="Billede 2" descr="logo-x-factor.jpg"/>
          <p:cNvPicPr>
            <a:picLocks noChangeAspect="1"/>
          </p:cNvPicPr>
          <p:nvPr/>
        </p:nvPicPr>
        <p:blipFill>
          <a:blip r:embed="rId4" cstate="print"/>
          <a:stretch>
            <a:fillRect/>
          </a:stretch>
        </p:blipFill>
        <p:spPr>
          <a:xfrm>
            <a:off x="3357554" y="4643446"/>
            <a:ext cx="2877506" cy="20751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Billede 3" descr="hjerte.jpg"/>
          <p:cNvPicPr>
            <a:picLocks noChangeAspect="1"/>
          </p:cNvPicPr>
          <p:nvPr/>
        </p:nvPicPr>
        <p:blipFill>
          <a:blip r:embed="rId3" cstate="print"/>
          <a:stretch>
            <a:fillRect/>
          </a:stretch>
        </p:blipFill>
        <p:spPr>
          <a:xfrm>
            <a:off x="898269" y="500042"/>
            <a:ext cx="7437063" cy="59293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bagage.jpg"/>
          <p:cNvPicPr>
            <a:picLocks noChangeAspect="1"/>
          </p:cNvPicPr>
          <p:nvPr/>
        </p:nvPicPr>
        <p:blipFill>
          <a:blip r:embed="rId2" cstate="print"/>
          <a:stretch>
            <a:fillRect/>
          </a:stretch>
        </p:blipFill>
        <p:spPr>
          <a:xfrm>
            <a:off x="1643042" y="461861"/>
            <a:ext cx="5929354" cy="600664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maske.jpg"/>
          <p:cNvPicPr>
            <a:picLocks noChangeAspect="1"/>
          </p:cNvPicPr>
          <p:nvPr/>
        </p:nvPicPr>
        <p:blipFill>
          <a:blip r:embed="rId2" cstate="print"/>
          <a:stretch>
            <a:fillRect/>
          </a:stretch>
        </p:blipFill>
        <p:spPr>
          <a:xfrm>
            <a:off x="937518" y="857232"/>
            <a:ext cx="7369922" cy="52149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mål.jpg"/>
          <p:cNvPicPr>
            <a:picLocks noChangeAspect="1"/>
          </p:cNvPicPr>
          <p:nvPr/>
        </p:nvPicPr>
        <p:blipFill>
          <a:blip r:embed="rId2" cstate="print"/>
          <a:stretch>
            <a:fillRect/>
          </a:stretch>
        </p:blipFill>
        <p:spPr>
          <a:xfrm>
            <a:off x="985306" y="785794"/>
            <a:ext cx="7230032" cy="53281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frygt.jpg"/>
          <p:cNvPicPr>
            <a:picLocks noChangeAspect="1"/>
          </p:cNvPicPr>
          <p:nvPr/>
        </p:nvPicPr>
        <p:blipFill>
          <a:blip r:embed="rId2" cstate="print"/>
          <a:stretch>
            <a:fillRect/>
          </a:stretch>
        </p:blipFill>
        <p:spPr>
          <a:xfrm>
            <a:off x="1785918" y="658659"/>
            <a:ext cx="5572164" cy="55406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syg_form_for_humor.jpg"/>
          <p:cNvPicPr>
            <a:picLocks noChangeAspect="1"/>
          </p:cNvPicPr>
          <p:nvPr/>
        </p:nvPicPr>
        <p:blipFill>
          <a:blip r:embed="rId3" cstate="print"/>
          <a:stretch>
            <a:fillRect/>
          </a:stretch>
        </p:blipFill>
        <p:spPr>
          <a:xfrm>
            <a:off x="403860" y="2058162"/>
            <a:ext cx="8336280" cy="274167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564</Words>
  <Application>Microsoft Office PowerPoint</Application>
  <PresentationFormat>Skærmshow (4:3)</PresentationFormat>
  <Paragraphs>25</Paragraphs>
  <Slides>16</Slides>
  <Notes>7</Notes>
  <HiddenSlides>0</HiddenSlides>
  <MMClips>0</MMClips>
  <ScaleCrop>false</ScaleCrop>
  <HeadingPairs>
    <vt:vector size="4" baseType="variant">
      <vt:variant>
        <vt:lpstr>Tema</vt:lpstr>
      </vt:variant>
      <vt:variant>
        <vt:i4>1</vt:i4>
      </vt:variant>
      <vt:variant>
        <vt:lpstr>Diastitler</vt:lpstr>
      </vt:variant>
      <vt:variant>
        <vt:i4>16</vt:i4>
      </vt:variant>
    </vt:vector>
  </HeadingPairs>
  <TitlesOfParts>
    <vt:vector size="17" baseType="lpstr">
      <vt:lpstr>Kontortema</vt:lpstr>
      <vt:lpstr>Identitet –  hvem er jeg ?</vt:lpstr>
      <vt:lpstr>Robinson ekspeditionen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Æg eller fersken?</vt:lpstr>
      <vt:lpstr>- Hvilken musik kan du li’? - Hvad drømmer du om? - Nævn en film, du er helt vild med! - Hvad går du op i i din fritid? - Hvordan er det at være teenager? - Er der et tøjmærke, du synes, der er fedt? - Hvilke værdier eller menneskelige      egenskaber er vigtigst for dig? - Hvad er din livret? - Er der noget, du ikke kan li’? - Hvad tror du på? </vt:lpstr>
      <vt:lpstr>Er det rigtigt, at :   </vt:lpstr>
      <vt:lpstr>Der er tit en i gruppen,  som bestemmer mest </vt:lpstr>
      <vt:lpstr>Det kan være svært  at modstå gruppepres </vt:lpstr>
      <vt:lpstr>De venner, man har, fortæller en del om, hvem man selv er </vt:lpstr>
      <vt:lpstr>Men nu siger Herren, som skabte dig:   Jeg kalder dig ved navn –  du er min!  Esajas’ bog kap. 43, vers 1</vt:lpstr>
    </vt:vector>
  </TitlesOfParts>
  <Company>Kirkenettet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Identitet –  hvem er jeg ?</dc:title>
  <dc:creator>KMbruger</dc:creator>
  <cp:lastModifiedBy>Hanne Kirstine Høgild</cp:lastModifiedBy>
  <cp:revision>9</cp:revision>
  <dcterms:created xsi:type="dcterms:W3CDTF">2009-11-09T19:32:19Z</dcterms:created>
  <dcterms:modified xsi:type="dcterms:W3CDTF">2014-03-26T10:20:52Z</dcterms:modified>
</cp:coreProperties>
</file>