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BF89-8D58-C54F-AFB8-22FB8F3E0FFE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F2A0-C2FB-7F41-B1BC-4C236E3B5D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56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CF2A0-C2FB-7F41-B1BC-4C236E3B5D7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12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25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1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068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96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70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45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5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56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96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2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EF28-9F31-3C4E-82B3-82576059D90D}" type="datetimeFigureOut">
              <a:rPr lang="da-DK" smtClean="0"/>
              <a:t>30/08/2019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6EFA-9AEA-2844-8F53-F52283B631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5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indendørs, væg, mand&#10;&#10;Automatisk genereret beskrivelse">
            <a:extLst>
              <a:ext uri="{FF2B5EF4-FFF2-40B4-BE49-F238E27FC236}">
                <a16:creationId xmlns:a16="http://schemas.microsoft.com/office/drawing/2014/main" id="{50A588E2-C833-C542-B40B-11405C8B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370113"/>
            <a:ext cx="9241973" cy="61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jord, bygning, person&#10;&#10;Automatisk genereret beskrivelse">
            <a:extLst>
              <a:ext uri="{FF2B5EF4-FFF2-40B4-BE49-F238E27FC236}">
                <a16:creationId xmlns:a16="http://schemas.microsoft.com/office/drawing/2014/main" id="{7012FE99-C8AA-944B-A701-0D921F55E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9760A2-003A-D649-8D13-8A61B43D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" r="525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66C126-3DFD-BE47-9BFC-EE10DDA30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0" r="13052" b="-1"/>
          <a:stretch/>
        </p:blipFill>
        <p:spPr>
          <a:xfrm>
            <a:off x="-601577" y="-283029"/>
            <a:ext cx="10104406" cy="72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indendørs, væg, sidder&#10;&#10;Automatisk genereret beskrivelse">
            <a:extLst>
              <a:ext uri="{FF2B5EF4-FFF2-40B4-BE49-F238E27FC236}">
                <a16:creationId xmlns:a16="http://schemas.microsoft.com/office/drawing/2014/main" id="{AAC6E893-2287-BD46-BEBA-2BBEAF06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-10669"/>
            <a:ext cx="9829800" cy="69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himmel, udendørs, stående&#10;&#10;Automatisk genereret beskrivelse">
            <a:extLst>
              <a:ext uri="{FF2B5EF4-FFF2-40B4-BE49-F238E27FC236}">
                <a16:creationId xmlns:a16="http://schemas.microsoft.com/office/drawing/2014/main" id="{EEDFCD62-5099-6D40-8F9B-7D6000351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" r="1999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6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4759E3-F053-3C47-8028-2C88F4D2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ung, indendørs, pige&#10;&#10;Automatisk genereret beskrivelse">
            <a:extLst>
              <a:ext uri="{FF2B5EF4-FFF2-40B4-BE49-F238E27FC236}">
                <a16:creationId xmlns:a16="http://schemas.microsoft.com/office/drawing/2014/main" id="{2E6358C4-E6B1-4542-A9D5-198C689A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7" r="431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2F5A115-8BA4-B742-B430-B43553E9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772941"/>
            <a:ext cx="11933316" cy="84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Skærmshow (4:3)</PresentationFormat>
  <Paragraphs>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Andsbjerg Larsen</dc:creator>
  <cp:lastModifiedBy>Finn Andsbjerg Larsen</cp:lastModifiedBy>
  <cp:revision>1</cp:revision>
  <dcterms:created xsi:type="dcterms:W3CDTF">2019-08-30T09:35:12Z</dcterms:created>
  <dcterms:modified xsi:type="dcterms:W3CDTF">2019-08-30T09:37:55Z</dcterms:modified>
</cp:coreProperties>
</file>